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70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EF05C-4547-3B4B-9BB8-5D8F000F8F1D}" type="datetimeFigureOut">
              <a:rPr lang="it-IT" smtClean="0"/>
              <a:t>01/09/13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D1801-DC66-9946-8079-7635D599C1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61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01/09/13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01/09/13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01/09/13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01/09/13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01/09/13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01/09/13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01/09/13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01/09/13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01/09/13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01/09/13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01/09/13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01/09/13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CAMPI DI SVILUPPO</a:t>
            </a:r>
            <a:endParaRPr lang="it-IT" dirty="0"/>
          </a:p>
        </p:txBody>
      </p:sp>
      <p:pic>
        <p:nvPicPr>
          <p:cNvPr id="4" name="Segnaposto contenuto 3" descr="Scansiona.jpeg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04" b="30804"/>
          <a:stretch>
            <a:fillRect/>
          </a:stretch>
        </p:blipFill>
        <p:spPr>
          <a:xfrm flipV="1">
            <a:off x="1143000" y="731520"/>
            <a:ext cx="6400800" cy="3474720"/>
          </a:xfrm>
        </p:spPr>
      </p:pic>
    </p:spTree>
    <p:extLst>
      <p:ext uri="{BB962C8B-B14F-4D97-AF65-F5344CB8AC3E}">
        <p14:creationId xmlns:p14="http://schemas.microsoft.com/office/powerpoint/2010/main" val="2549869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Identità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fontAlgn="ctr"/>
            <a:r>
              <a:rPr lang="it-IT" sz="2800" b="1" i="1" dirty="0" smtClean="0"/>
              <a:t>Il </a:t>
            </a:r>
            <a:r>
              <a:rPr lang="it-IT" sz="2800" b="1" i="1" dirty="0"/>
              <a:t>bambino inizia a </a:t>
            </a:r>
            <a:r>
              <a:rPr lang="it-IT" sz="2800" b="1" i="1" dirty="0" smtClean="0"/>
              <a:t>sperimentarsi come </a:t>
            </a:r>
            <a:r>
              <a:rPr lang="it-IT" sz="2800" b="1" i="1" dirty="0"/>
              <a:t>un IO soggetto di azione e di relazione </a:t>
            </a:r>
            <a:endParaRPr lang="it-IT" sz="2800" dirty="0"/>
          </a:p>
          <a:p>
            <a:pPr fontAlgn="ctr"/>
            <a:r>
              <a:rPr lang="it-IT" sz="2800" b="1" i="1" dirty="0" smtClean="0"/>
              <a:t>Organizzazione </a:t>
            </a:r>
            <a:r>
              <a:rPr lang="it-IT" sz="2800" b="1" i="1" dirty="0"/>
              <a:t>dell’immagine di </a:t>
            </a:r>
            <a:r>
              <a:rPr lang="it-IT" sz="2800" b="1" i="1" dirty="0" err="1"/>
              <a:t>sè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3162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Relazioni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fontAlgn="ctr"/>
            <a:r>
              <a:rPr lang="it-IT" sz="2800" b="1" i="1" dirty="0"/>
              <a:t>T</a:t>
            </a:r>
            <a:r>
              <a:rPr lang="it-IT" sz="2800" b="1" i="1" dirty="0" smtClean="0"/>
              <a:t>riangolazione </a:t>
            </a:r>
            <a:r>
              <a:rPr lang="it-IT" sz="2800" b="1" i="1" dirty="0"/>
              <a:t>accompagnata da forti vissuti emotivi (amore, rivalità </a:t>
            </a:r>
            <a:r>
              <a:rPr lang="it-IT" sz="2800" b="1" i="1" dirty="0" err="1"/>
              <a:t>ecc</a:t>
            </a:r>
            <a:r>
              <a:rPr lang="it-IT" sz="2800" b="1" i="1" dirty="0"/>
              <a:t>) </a:t>
            </a:r>
            <a:endParaRPr lang="it-IT" sz="2800" b="1" i="1" dirty="0" smtClean="0"/>
          </a:p>
          <a:p>
            <a:pPr fontAlgn="ctr"/>
            <a:r>
              <a:rPr lang="it-IT" sz="2800" b="1" i="1" dirty="0" smtClean="0"/>
              <a:t>Primi </a:t>
            </a:r>
            <a:r>
              <a:rPr lang="it-IT" sz="2800" b="1" i="1" dirty="0"/>
              <a:t>rapporti amicali </a:t>
            </a:r>
            <a:endParaRPr lang="it-IT" sz="2800" dirty="0"/>
          </a:p>
          <a:p>
            <a:pPr fontAlgn="ctr"/>
            <a:r>
              <a:rPr lang="it-IT" sz="2800" b="1" i="1" dirty="0"/>
              <a:t>Capacità empatica </a:t>
            </a:r>
            <a:endParaRPr lang="it-IT" sz="2800" dirty="0"/>
          </a:p>
          <a:p>
            <a:pPr fontAlgn="ctr"/>
            <a:r>
              <a:rPr lang="it-IT" sz="2800" b="1" i="1" dirty="0"/>
              <a:t>Giochi di reciprocità fino ai giochi di regole condivisi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576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Conoscenza</a:t>
            </a:r>
            <a:br>
              <a:rPr lang="it-IT" dirty="0"/>
            </a:b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t-IT" dirty="0"/>
          </a:p>
          <a:p>
            <a:r>
              <a:rPr lang="it-IT" sz="2800" b="1" i="1" dirty="0">
                <a:cs typeface="Tamil MN"/>
              </a:rPr>
              <a:t>Graduale scoperta della “mente” dell’altro.</a:t>
            </a:r>
          </a:p>
          <a:p>
            <a:r>
              <a:rPr lang="it-IT" sz="2800" b="1" i="1" dirty="0">
                <a:cs typeface="Tamil MN"/>
              </a:rPr>
              <a:t>Fase preoperatoria. Simbolizzazione.</a:t>
            </a:r>
          </a:p>
          <a:p>
            <a:r>
              <a:rPr lang="it-IT" sz="2800" b="1" i="1" dirty="0">
                <a:cs typeface="Tamil MN"/>
              </a:rPr>
              <a:t>Pensiero </a:t>
            </a:r>
            <a:r>
              <a:rPr lang="it-IT" sz="2800" b="1" i="1" dirty="0" smtClean="0">
                <a:cs typeface="Tamil MN"/>
              </a:rPr>
              <a:t>ancora egocentrico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31186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CONOSCENZA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it-IT" sz="2800" b="1" i="1" dirty="0" smtClean="0">
              <a:cs typeface="Tamil MN"/>
            </a:endParaRPr>
          </a:p>
          <a:p>
            <a:endParaRPr lang="it-IT" sz="2800" b="1" i="1" dirty="0">
              <a:cs typeface="Tamil MN"/>
            </a:endParaRPr>
          </a:p>
          <a:p>
            <a:r>
              <a:rPr lang="it-IT" sz="2800" b="1" i="1" dirty="0" smtClean="0">
                <a:cs typeface="Tamil MN"/>
              </a:rPr>
              <a:t>Graduale </a:t>
            </a:r>
            <a:r>
              <a:rPr lang="it-IT" sz="2800" b="1" i="1" dirty="0">
                <a:cs typeface="Tamil MN"/>
              </a:rPr>
              <a:t>scoperta della “mente” dell’altro.</a:t>
            </a:r>
          </a:p>
          <a:p>
            <a:r>
              <a:rPr lang="it-IT" sz="2800" b="1" i="1" dirty="0">
                <a:cs typeface="Tamil MN"/>
              </a:rPr>
              <a:t>Fase preoperatoria. Simbolizzazione.</a:t>
            </a:r>
          </a:p>
          <a:p>
            <a:r>
              <a:rPr lang="it-IT" sz="2800" b="1" i="1" dirty="0">
                <a:cs typeface="Tamil MN"/>
              </a:rPr>
              <a:t>Pensiero ancora egocentrico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477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Simbolizzazione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it-IT" sz="2800" b="1" i="1" dirty="0" smtClean="0">
              <a:cs typeface="Tamil MN"/>
            </a:endParaRPr>
          </a:p>
          <a:p>
            <a:endParaRPr lang="it-IT" sz="2800" b="1" i="1" dirty="0">
              <a:cs typeface="Tamil MN"/>
            </a:endParaRPr>
          </a:p>
          <a:p>
            <a:pPr marL="0" indent="0">
              <a:buNone/>
            </a:pPr>
            <a:r>
              <a:rPr lang="it-IT" sz="3200" b="1" i="1" dirty="0" smtClean="0">
                <a:cs typeface="Tamil MN"/>
              </a:rPr>
              <a:t>Giochi </a:t>
            </a:r>
            <a:r>
              <a:rPr lang="it-IT" sz="3200" b="1" i="1" dirty="0">
                <a:cs typeface="Tamil MN"/>
              </a:rPr>
              <a:t>simbolici espressione di un’intesa attività immaginifica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53535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DI SENSO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sz="3200" b="1" i="1" dirty="0">
                <a:cs typeface="Tamil MN"/>
              </a:rPr>
              <a:t>Origine delle cose </a:t>
            </a:r>
          </a:p>
          <a:p>
            <a:r>
              <a:rPr lang="it-IT" sz="3200" b="1" i="1" dirty="0">
                <a:cs typeface="Tamil MN"/>
              </a:rPr>
              <a:t>Morte </a:t>
            </a:r>
          </a:p>
          <a:p>
            <a:r>
              <a:rPr lang="it-IT" sz="3200" b="1" i="1" dirty="0">
                <a:cs typeface="Tamil MN"/>
              </a:rPr>
              <a:t>Aspetto di Dio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708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Concezioni religiose</a:t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pPr marL="0" indent="0">
              <a:buNone/>
            </a:pPr>
            <a:r>
              <a:rPr lang="it-IT" sz="3600" dirty="0" smtClean="0"/>
              <a:t>DIO CREATORE E PROTETTORE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7887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ESPERIENZA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it-IT" sz="2800" b="1" i="1" dirty="0">
                <a:cs typeface="Tamil MN"/>
              </a:rPr>
              <a:t>Sperimentare accoglienza e amore anche attraverso il contatto fisico </a:t>
            </a:r>
          </a:p>
          <a:p>
            <a:r>
              <a:rPr lang="it-IT" sz="2800" b="1" i="1" dirty="0">
                <a:cs typeface="Tamil MN"/>
              </a:rPr>
              <a:t>Stupore e ammirazione </a:t>
            </a:r>
          </a:p>
          <a:p>
            <a:r>
              <a:rPr lang="it-IT" sz="2800" b="1" i="1" dirty="0">
                <a:cs typeface="Tamil MN"/>
              </a:rPr>
              <a:t>Gusto del movimento e del gioco </a:t>
            </a:r>
          </a:p>
          <a:p>
            <a:r>
              <a:rPr lang="it-IT" sz="2800" b="1" i="1" dirty="0">
                <a:cs typeface="Tamil MN"/>
              </a:rPr>
              <a:t>Esplorazione curiosa dell’ambiente </a:t>
            </a:r>
          </a:p>
          <a:p>
            <a:r>
              <a:rPr lang="it-IT" sz="2800" b="1" i="1" dirty="0">
                <a:cs typeface="Tamil MN"/>
              </a:rPr>
              <a:t>Gioia di fare domande e di avere risposte dall’adulto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0804336"/>
      </p:ext>
    </p:extLst>
  </p:cSld>
  <p:clrMapOvr>
    <a:masterClrMapping/>
  </p:clrMapOvr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241</TotalTime>
  <Words>138</Words>
  <Application>Microsoft Macintosh PowerPoint</Application>
  <PresentationFormat>Presentazione su schermo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Elica</vt:lpstr>
      <vt:lpstr>CAMPI DI SVILUPPO</vt:lpstr>
      <vt:lpstr>Identità </vt:lpstr>
      <vt:lpstr>Relazioni </vt:lpstr>
      <vt:lpstr>Conoscenza </vt:lpstr>
      <vt:lpstr>CONOSCENZA</vt:lpstr>
      <vt:lpstr>Simbolizzazione</vt:lpstr>
      <vt:lpstr>DOMANDE DI SENSO</vt:lpstr>
      <vt:lpstr>Concezioni religiose </vt:lpstr>
      <vt:lpstr>ESPERIENZA</vt:lpstr>
    </vt:vector>
  </TitlesOfParts>
  <Company>franca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L’ETA’ A DUE CIFRE</dc:title>
  <dc:creator>franca feliziani</dc:creator>
  <cp:lastModifiedBy>franca feliziani</cp:lastModifiedBy>
  <cp:revision>22</cp:revision>
  <dcterms:created xsi:type="dcterms:W3CDTF">2013-06-02T06:40:31Z</dcterms:created>
  <dcterms:modified xsi:type="dcterms:W3CDTF">2013-09-01T04:36:01Z</dcterms:modified>
</cp:coreProperties>
</file>