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362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606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22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566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59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8881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954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3291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2340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03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833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50B1-4C36-4699-B0F6-E3E85685A8EF}" type="datetimeFigureOut">
              <a:rPr lang="it-IT" smtClean="0"/>
              <a:t>04/09/2013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E79BA-734C-4A19-8BC3-6294A4E526F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75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36912"/>
            <a:ext cx="7772400" cy="1470025"/>
          </a:xfrm>
        </p:spPr>
        <p:txBody>
          <a:bodyPr>
            <a:normAutofit/>
          </a:bodyPr>
          <a:lstStyle/>
          <a:p>
            <a:r>
              <a:rPr lang="it-IT" dirty="0"/>
              <a:t>« </a:t>
            </a:r>
            <a:r>
              <a:rPr lang="it-IT" dirty="0" smtClean="0"/>
              <a:t>L’UMANITÀ DI CRISTO IRRADIATA DAI VANGELI </a:t>
            </a:r>
            <a:r>
              <a:rPr lang="it-IT" dirty="0"/>
              <a:t>»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6363653" cy="1517754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CORSO DI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AGGIORNAMENTOINSEGNANTI </a:t>
            </a:r>
            <a:r>
              <a:rPr lang="it-IT" sz="2800" dirty="0">
                <a:solidFill>
                  <a:schemeClr val="accent6">
                    <a:lumMod val="50000"/>
                  </a:schemeClr>
                </a:solidFill>
              </a:rPr>
              <a:t>DI RELIGIONE 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</a:rPr>
              <a:t>CATTOLICA</a:t>
            </a:r>
          </a:p>
          <a:p>
            <a:r>
              <a:rPr lang="it-IT" sz="2800" b="1" dirty="0" smtClean="0">
                <a:solidFill>
                  <a:schemeClr val="accent6">
                    <a:lumMod val="50000"/>
                  </a:schemeClr>
                </a:solidFill>
              </a:rPr>
              <a:t>SCUOLA PRIMARIA 05.09.2013</a:t>
            </a:r>
            <a:endParaRPr lang="it-IT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907703" y="5877272"/>
            <a:ext cx="705150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it-IT" sz="4400" i="1" dirty="0" smtClean="0">
                <a:solidFill>
                  <a:prstClr val="black"/>
                </a:solidFill>
                <a:ea typeface="+mj-ea"/>
                <a:cs typeface="+mj-cs"/>
              </a:rPr>
              <a:t>Prof.ssa </a:t>
            </a:r>
            <a:r>
              <a:rPr lang="it-IT" sz="4400" i="1" dirty="0">
                <a:solidFill>
                  <a:prstClr val="black"/>
                </a:solidFill>
                <a:ea typeface="+mj-ea"/>
                <a:cs typeface="+mj-cs"/>
              </a:rPr>
              <a:t>Rosanna </a:t>
            </a:r>
            <a:r>
              <a:rPr lang="it-IT" sz="4400" i="1" dirty="0" smtClean="0">
                <a:solidFill>
                  <a:prstClr val="black"/>
                </a:solidFill>
                <a:ea typeface="+mj-ea"/>
                <a:cs typeface="+mj-cs"/>
              </a:rPr>
              <a:t>Virgili</a:t>
            </a:r>
            <a:endParaRPr lang="it-IT" sz="4400" dirty="0">
              <a:solidFill>
                <a:prstClr val="black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2163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35884"/>
            <a:ext cx="7931224" cy="778098"/>
          </a:xfrm>
        </p:spPr>
        <p:txBody>
          <a:bodyPr/>
          <a:lstStyle/>
          <a:p>
            <a:r>
              <a:rPr lang="it-IT" dirty="0" smtClean="0"/>
              <a:t>7. IL BISOGNO DI AMORE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980728"/>
            <a:ext cx="8496944" cy="568863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it-IT" baseline="30000" dirty="0" smtClean="0"/>
              <a:t>36</a:t>
            </a:r>
            <a:r>
              <a:rPr lang="it-IT" dirty="0" smtClean="0"/>
              <a:t>Uno </a:t>
            </a:r>
            <a:r>
              <a:rPr lang="it-IT" dirty="0"/>
              <a:t>dei farisei lo invitò a mangiare da lui. Egli entrò nella casa del fariseo e si mise a tavola. </a:t>
            </a:r>
            <a:r>
              <a:rPr lang="it-IT" baseline="30000" dirty="0"/>
              <a:t>37</a:t>
            </a:r>
            <a:r>
              <a:rPr lang="it-IT" dirty="0"/>
              <a:t>Ed ecco, una donna, una peccatrice di quella città, saputo che si trovava nella casa del fariseo, portò un vaso di profumo; </a:t>
            </a:r>
            <a:r>
              <a:rPr lang="it-IT" baseline="30000" dirty="0"/>
              <a:t>38</a:t>
            </a:r>
            <a:r>
              <a:rPr lang="it-IT" dirty="0"/>
              <a:t>stando dietro, presso i piedi di lui, piangendo, cominciò a bagnarli di lacrime, poi li asciugava con i suoi capelli, li baciava e li cospargeva di profumo. </a:t>
            </a:r>
            <a:r>
              <a:rPr lang="it-IT" baseline="30000" dirty="0"/>
              <a:t>39</a:t>
            </a:r>
            <a:r>
              <a:rPr lang="it-IT" dirty="0"/>
              <a:t>Vedendo questo , il fariseo che l'aveva invitato disse tra sé: "Se costui fosse un profeta, saprebbe chi è, e di quale genere è la donna che lo tocca: è una peccatrice!". </a:t>
            </a:r>
            <a:r>
              <a:rPr lang="it-IT" baseline="30000" dirty="0" smtClean="0"/>
              <a:t>40</a:t>
            </a:r>
            <a:r>
              <a:rPr lang="it-IT" dirty="0" smtClean="0"/>
              <a:t>Gesù </a:t>
            </a:r>
            <a:r>
              <a:rPr lang="it-IT" dirty="0"/>
              <a:t>allora gli disse: "Simone, ho da dirti qualcosa". Ed egli rispose: "Di' pure, maestro".</a:t>
            </a:r>
            <a:r>
              <a:rPr lang="it-IT" baseline="30000" dirty="0"/>
              <a:t>41</a:t>
            </a:r>
            <a:r>
              <a:rPr lang="it-IT" dirty="0"/>
              <a:t>"Un creditore aveva due debitori: uno gli doveva cinquecento denari, l'altro cinquanta.</a:t>
            </a:r>
            <a:r>
              <a:rPr lang="it-IT" baseline="30000" dirty="0"/>
              <a:t>42</a:t>
            </a:r>
            <a:r>
              <a:rPr lang="it-IT" dirty="0"/>
              <a:t>Non avendo essi di che restituire, condonò il debito a tutti e due. Chi di loro dunque lo amerà di più?". </a:t>
            </a:r>
            <a:r>
              <a:rPr lang="it-IT" baseline="30000" dirty="0"/>
              <a:t>43</a:t>
            </a:r>
            <a:r>
              <a:rPr lang="it-IT" dirty="0"/>
              <a:t>Simone rispose: "Suppongo sia colui al quale ha condonato di più". Gli disse Gesù: "Hai giudicato bene". </a:t>
            </a:r>
            <a:r>
              <a:rPr lang="it-IT" baseline="30000" dirty="0"/>
              <a:t>44</a:t>
            </a:r>
            <a:r>
              <a:rPr lang="it-IT" dirty="0"/>
              <a:t>E, volgendosi verso la donna, disse a Simone: "Vedi questa donna? Sono entrato in casa tua e tu non mi hai dato l'acqua per i piedi; lei invece mi ha bagnato i piedi con le lacrime e li ha asciugati con i suoi capelli. </a:t>
            </a:r>
            <a:r>
              <a:rPr lang="it-IT" baseline="30000" dirty="0"/>
              <a:t>45</a:t>
            </a:r>
            <a:r>
              <a:rPr lang="it-IT" dirty="0"/>
              <a:t>Tu non mi hai dato un bacio; lei invece, da quando sono entrato, non ha cessato di baciarmi i piedi. </a:t>
            </a:r>
            <a:r>
              <a:rPr lang="it-IT" baseline="30000" dirty="0"/>
              <a:t>46</a:t>
            </a:r>
            <a:r>
              <a:rPr lang="it-IT" dirty="0"/>
              <a:t>Tu non hai unto con olio il mio capo; lei invece mi ha cosparso i piedi di profumo . </a:t>
            </a:r>
            <a:r>
              <a:rPr lang="it-IT" baseline="30000" dirty="0"/>
              <a:t>47</a:t>
            </a:r>
            <a:r>
              <a:rPr lang="it-IT" dirty="0"/>
              <a:t>Per questo io ti dico: sono perdonati i suoi molti peccati, perché ha molto amato. Invece colui al quale si perdona poco, ama poco". </a:t>
            </a:r>
            <a:r>
              <a:rPr lang="it-IT" baseline="30000" dirty="0"/>
              <a:t>48</a:t>
            </a:r>
            <a:r>
              <a:rPr lang="it-IT" dirty="0"/>
              <a:t>Poi disse a lei: "I tuoi peccati sono perdonati".</a:t>
            </a:r>
            <a:r>
              <a:rPr lang="it-IT" baseline="30000" dirty="0"/>
              <a:t>49</a:t>
            </a:r>
            <a:r>
              <a:rPr lang="it-IT" dirty="0"/>
              <a:t>Allora i commensali cominciarono a dire tra sé: "Chi è costui che perdona anche i peccati?". </a:t>
            </a:r>
            <a:r>
              <a:rPr lang="it-IT" baseline="30000" dirty="0"/>
              <a:t>50</a:t>
            </a:r>
            <a:r>
              <a:rPr lang="it-IT" dirty="0"/>
              <a:t>Ma egli disse alla donna: "La tua fede ti ha salvata; va' in pace</a:t>
            </a:r>
            <a:r>
              <a:rPr lang="it-IT" dirty="0" smtClean="0"/>
              <a:t>!".</a:t>
            </a:r>
            <a:r>
              <a:rPr lang="it-IT" dirty="0" smtClean="0"/>
              <a:t> </a:t>
            </a:r>
            <a:r>
              <a:rPr lang="it-IT" i="1" dirty="0" smtClean="0"/>
              <a:t>Lc 7,36-50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8177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8. L'AMORE, LA GIOIA, L'AMICIZIA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60932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000" baseline="30000" dirty="0" smtClean="0"/>
              <a:t>1</a:t>
            </a:r>
            <a:r>
              <a:rPr lang="it-IT" sz="2000" dirty="0"/>
              <a:t> Prima della festa di Pasqua Gesù, sapendo che era venuta la sua ora di passare da questo mondo al Padre, avendo amato i suoi che erano nel</a:t>
            </a:r>
            <a:r>
              <a:rPr lang="it-IT" sz="2000" u="sng" dirty="0"/>
              <a:t> </a:t>
            </a:r>
            <a:r>
              <a:rPr lang="it-IT" sz="2000" dirty="0"/>
              <a:t>mondo, li amò fino alla fine. </a:t>
            </a:r>
            <a:r>
              <a:rPr lang="it-IT" sz="2000" baseline="30000" dirty="0"/>
              <a:t>2</a:t>
            </a:r>
            <a:r>
              <a:rPr lang="it-IT" sz="2000" dirty="0"/>
              <a:t>Durante la cena, quando il diavolo aveva già messo in cuore a Giuda, figlio di Simone Iscariota, di tradirlo,</a:t>
            </a:r>
            <a:r>
              <a:rPr lang="it-IT" sz="2000" baseline="30000" dirty="0"/>
              <a:t>3</a:t>
            </a:r>
            <a:r>
              <a:rPr lang="it-IT" sz="2000" dirty="0"/>
              <a:t>Gesù, sapendo che il Padre gli aveva dato tutto nelle mani e che era venuto da Dio e a Dio ritornava, </a:t>
            </a:r>
            <a:r>
              <a:rPr lang="it-IT" sz="2000" baseline="30000" dirty="0"/>
              <a:t>4</a:t>
            </a:r>
            <a:r>
              <a:rPr lang="it-IT" sz="2000" dirty="0"/>
              <a:t>si alzò da tavola, depose le vesti, prese un asciugamano e se lo cinse attorno alla vita. </a:t>
            </a:r>
            <a:r>
              <a:rPr lang="it-IT" sz="2000" baseline="30000" dirty="0"/>
              <a:t>5</a:t>
            </a:r>
            <a:r>
              <a:rPr lang="it-IT" sz="2000" dirty="0"/>
              <a:t>Poi versò dell'acqua nel catino e cominciò a lavare i piedi dei discepoli e ad asciugarli con l'asciugamano di cui si era cinto. </a:t>
            </a:r>
            <a:r>
              <a:rPr lang="it-IT" sz="2000" baseline="30000" dirty="0"/>
              <a:t>6</a:t>
            </a:r>
            <a:r>
              <a:rPr lang="it-IT" sz="2000" dirty="0"/>
              <a:t>Venne dunque da Simon Pietro e questi gli disse: "Signore, tu lavi i piedi a me?". </a:t>
            </a:r>
            <a:r>
              <a:rPr lang="it-IT" sz="2000" baseline="30000" dirty="0"/>
              <a:t>7</a:t>
            </a:r>
            <a:r>
              <a:rPr lang="it-IT" sz="2000" dirty="0"/>
              <a:t>Rispose Gesù: "Quello che io faccio, tu ora non lo capisci; lo capirai dopo". </a:t>
            </a:r>
            <a:r>
              <a:rPr lang="it-IT" sz="2000" baseline="30000" dirty="0"/>
              <a:t>8</a:t>
            </a:r>
            <a:r>
              <a:rPr lang="it-IT" sz="2000" dirty="0"/>
              <a:t>Gli disse Pietro: "Tu non mi laverai i piedi in eterno!". Gli rispose Gesù: "Se non ti laverò, non avrai parte con me". </a:t>
            </a:r>
            <a:r>
              <a:rPr lang="it-IT" sz="2000" baseline="30000" dirty="0"/>
              <a:t>9</a:t>
            </a:r>
            <a:r>
              <a:rPr lang="it-IT" sz="2000" dirty="0"/>
              <a:t>Gli disse Simon Pietro: "Signore, non solo i miei piedi, ma anche le mani e il capo!". </a:t>
            </a:r>
            <a:r>
              <a:rPr lang="it-IT" sz="2000" baseline="30000" dirty="0"/>
              <a:t>10</a:t>
            </a:r>
            <a:r>
              <a:rPr lang="it-IT" sz="2000" dirty="0"/>
              <a:t>Soggiunse Gesù: "Chi ha fatto il bagno, non ha bisogno di lavarsi se non i piedi ed è tutto puro; e voi siete puri, ma non tutti". </a:t>
            </a:r>
            <a:r>
              <a:rPr lang="it-IT" sz="2000" baseline="30000" dirty="0"/>
              <a:t>11</a:t>
            </a:r>
            <a:r>
              <a:rPr lang="it-IT" sz="2000" dirty="0"/>
              <a:t>Sapeva infatti chi lo tradiva; per questo disse: "Non tutti siete puri</a:t>
            </a:r>
            <a:r>
              <a:rPr lang="it-IT" sz="2000" dirty="0" smtClean="0"/>
              <a:t>".</a:t>
            </a:r>
            <a:r>
              <a:rPr lang="it-IT" sz="2000" dirty="0" smtClean="0"/>
              <a:t> </a:t>
            </a:r>
            <a:r>
              <a:rPr lang="it-IT" sz="2000" baseline="30000" dirty="0" smtClean="0"/>
              <a:t>12</a:t>
            </a:r>
            <a:r>
              <a:rPr lang="it-IT" sz="2000" dirty="0" smtClean="0"/>
              <a:t>Quando </a:t>
            </a:r>
            <a:r>
              <a:rPr lang="it-IT" sz="2000" dirty="0"/>
              <a:t>ebbe lavato loro i piedi, riprese le sue vesti, sedette di nuovo e disse loro: "Capite quello che ho fatto per voi? </a:t>
            </a:r>
            <a:r>
              <a:rPr lang="it-IT" sz="2000" baseline="30000" dirty="0"/>
              <a:t>13</a:t>
            </a:r>
            <a:r>
              <a:rPr lang="it-IT" sz="2000" dirty="0"/>
              <a:t>Voi mi chiamate il Maestro e il Signore, e dite bene, perché lo sono. </a:t>
            </a:r>
            <a:r>
              <a:rPr lang="it-IT" sz="2000" baseline="30000" dirty="0"/>
              <a:t>14</a:t>
            </a:r>
            <a:r>
              <a:rPr lang="it-IT" sz="2000" dirty="0"/>
              <a:t>Se dunque io, il Signore e il Maestro, ho lavato i piedi a voi, anche voi dovete lavare i piedi gli uni agli altri. </a:t>
            </a:r>
            <a:r>
              <a:rPr lang="it-IT" sz="2000" baseline="30000" dirty="0"/>
              <a:t>15</a:t>
            </a:r>
            <a:r>
              <a:rPr lang="it-IT" sz="2000" dirty="0"/>
              <a:t>Vi ho dato un esempio, infatti, perché anche voi facciate come io ho fatto a voi.</a:t>
            </a:r>
            <a:r>
              <a:rPr lang="it-IT" sz="2000" i="1" dirty="0"/>
              <a:t> </a:t>
            </a:r>
            <a:r>
              <a:rPr lang="it-IT" sz="2000" i="1" dirty="0" smtClean="0"/>
              <a:t>Gv 13,1-15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2643217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it-IT" dirty="0" smtClean="0"/>
              <a:t>8. L'AMORE, LA GIOIA, L'AMICIZIA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5446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aseline="30000" dirty="0" smtClean="0"/>
              <a:t>9</a:t>
            </a:r>
            <a:r>
              <a:rPr lang="it-IT" dirty="0" smtClean="0"/>
              <a:t>Come </a:t>
            </a:r>
            <a:r>
              <a:rPr lang="it-IT" dirty="0"/>
              <a:t>il Padre ha amato me, anche io ho amato voi. Rimanete nel mio amore. </a:t>
            </a:r>
            <a:r>
              <a:rPr lang="it-IT" baseline="30000" dirty="0"/>
              <a:t>10</a:t>
            </a:r>
            <a:r>
              <a:rPr lang="it-IT" dirty="0"/>
              <a:t>Se osserverete i miei comandamenti, rimarrete nel mio amore, come io ho osservato i comandamenti del Padre mio e rimango nel suo amore. </a:t>
            </a:r>
            <a:r>
              <a:rPr lang="it-IT" baseline="30000" dirty="0"/>
              <a:t>11</a:t>
            </a:r>
            <a:r>
              <a:rPr lang="it-IT" dirty="0"/>
              <a:t>Vi ho detto queste cose perché la mia gioia sia in voi e la vostra gioia sia piena.</a:t>
            </a:r>
            <a:br>
              <a:rPr lang="it-IT" dirty="0"/>
            </a:br>
            <a:r>
              <a:rPr lang="it-IT" baseline="30000" dirty="0"/>
              <a:t>12</a:t>
            </a:r>
            <a:r>
              <a:rPr lang="it-IT" dirty="0"/>
              <a:t>Questo è il mio comandamento: che vi amiate gli uni gli altri come io ho amato voi.</a:t>
            </a:r>
            <a:r>
              <a:rPr lang="it-IT" baseline="30000" dirty="0"/>
              <a:t>13</a:t>
            </a:r>
            <a:r>
              <a:rPr lang="it-IT" dirty="0"/>
              <a:t>Nessuno ha un amore più grande di questo: dare la sua vita per i propri amici. </a:t>
            </a:r>
            <a:r>
              <a:rPr lang="it-IT" baseline="30000" dirty="0"/>
              <a:t>14</a:t>
            </a:r>
            <a:r>
              <a:rPr lang="it-IT" dirty="0"/>
              <a:t>Voi siete miei amici, se fate ciò che io vi comando. </a:t>
            </a:r>
            <a:r>
              <a:rPr lang="it-IT" baseline="30000" dirty="0"/>
              <a:t>15</a:t>
            </a:r>
            <a:r>
              <a:rPr lang="it-IT" dirty="0"/>
              <a:t>Non vi chiamo più servi, perché il servo non sa quello che fa il suo padrone; ma vi ho chiamato amici, perché tutto ciò che ho udito dal Padre mio l'ho fatto conoscere a voi. </a:t>
            </a:r>
            <a:r>
              <a:rPr lang="it-IT" baseline="30000" dirty="0"/>
              <a:t>16</a:t>
            </a:r>
            <a:r>
              <a:rPr lang="it-IT" dirty="0"/>
              <a:t>Non voi avete scelto me, ma io ho scelto voi e vi ho costituiti perché andiate e portiate frutto e il vostro frutto rimanga; perché tutto quello che chiederete al Padre nel mio nome, ve lo conceda. </a:t>
            </a:r>
            <a:r>
              <a:rPr lang="it-IT" baseline="30000" dirty="0"/>
              <a:t>17</a:t>
            </a:r>
            <a:r>
              <a:rPr lang="it-IT" dirty="0"/>
              <a:t>Questo vi comando: che vi amiate gli uni gli altri</a:t>
            </a:r>
            <a:r>
              <a:rPr lang="it-IT" dirty="0" smtClean="0"/>
              <a:t>.</a:t>
            </a:r>
            <a:r>
              <a:rPr lang="it-IT" dirty="0" smtClean="0"/>
              <a:t>  </a:t>
            </a:r>
            <a:r>
              <a:rPr lang="it-IT" i="1" dirty="0" smtClean="0"/>
              <a:t>Gv 15,9-17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0912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1. LA MERAVIGLIA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36712"/>
            <a:ext cx="8712968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aseline="30000" dirty="0" smtClean="0"/>
              <a:t>5</a:t>
            </a:r>
            <a:r>
              <a:rPr lang="it-IT" sz="2400" dirty="0" smtClean="0"/>
              <a:t>Entrato </a:t>
            </a:r>
            <a:r>
              <a:rPr lang="it-IT" sz="2400" dirty="0"/>
              <a:t>in Cafàrnao, gli venne incontro un centurione che lo scongiurava e diceva: </a:t>
            </a:r>
            <a:r>
              <a:rPr lang="it-IT" sz="2400" baseline="30000" dirty="0"/>
              <a:t>6</a:t>
            </a:r>
            <a:r>
              <a:rPr lang="it-IT" sz="2400" dirty="0"/>
              <a:t>"Signore, il mio servo è in casa, a letto, paralizzato e soffre terribilmente". </a:t>
            </a:r>
            <a:r>
              <a:rPr lang="it-IT" sz="2400" baseline="30000" dirty="0"/>
              <a:t>7</a:t>
            </a:r>
            <a:r>
              <a:rPr lang="it-IT" sz="2400" dirty="0"/>
              <a:t>Gli disse: "Verrò e lo guarirò". </a:t>
            </a:r>
            <a:r>
              <a:rPr lang="it-IT" sz="2400" baseline="30000" dirty="0"/>
              <a:t>8</a:t>
            </a:r>
            <a:r>
              <a:rPr lang="it-IT" sz="2400" dirty="0"/>
              <a:t>Ma il centurione rispose: "Signore, io non sono degno che tu entri sotto il mio tetto, ma di' soltanto una parola e il mio servo sarà guarito. </a:t>
            </a:r>
            <a:r>
              <a:rPr lang="it-IT" sz="2400" baseline="30000" dirty="0"/>
              <a:t>9</a:t>
            </a:r>
            <a:r>
              <a:rPr lang="it-IT" sz="2400" dirty="0"/>
              <a:t>Pur essendo anch'io un subalterno, ho dei soldati sotto di me e dico a uno: "Va'!", ed egli va; e a un altro: "Vieni!", ed egli viene; e al mio servo: "Fa' questo!", ed egli lo fa</a:t>
            </a:r>
            <a:r>
              <a:rPr lang="it-IT" sz="2400" dirty="0" smtClean="0"/>
              <a:t>". </a:t>
            </a:r>
            <a:r>
              <a:rPr lang="it-IT" sz="2400" baseline="30000" dirty="0" smtClean="0"/>
              <a:t>10</a:t>
            </a:r>
            <a:r>
              <a:rPr lang="it-IT" sz="2400" dirty="0" smtClean="0"/>
              <a:t>Ascoltandolo</a:t>
            </a:r>
            <a:r>
              <a:rPr lang="it-IT" sz="2400" dirty="0"/>
              <a:t>, Gesù si meravigliò e disse a quelli che lo seguivano: "In verità io vi dico, in Israele non ho trovato nessuno con una fede così grande! </a:t>
            </a:r>
            <a:r>
              <a:rPr lang="it-IT" sz="2400" baseline="30000" dirty="0"/>
              <a:t>11</a:t>
            </a:r>
            <a:r>
              <a:rPr lang="it-IT" sz="2400" dirty="0"/>
              <a:t>Ora io vi dico che molti verranno dall'oriente e dall'occidente e siederanno a mensa con Abramo, Isacco e Giacobbe nel regno dei cieli, </a:t>
            </a:r>
            <a:r>
              <a:rPr lang="it-IT" sz="2400" baseline="30000" dirty="0"/>
              <a:t>12</a:t>
            </a:r>
            <a:r>
              <a:rPr lang="it-IT" sz="2400" dirty="0"/>
              <a:t>mentre i figli del regno saranno cacciati fuori, nelle tenebre, dove sarà pianto e stridore di denti". </a:t>
            </a:r>
            <a:r>
              <a:rPr lang="it-IT" sz="2400" baseline="30000" dirty="0"/>
              <a:t>13</a:t>
            </a:r>
            <a:r>
              <a:rPr lang="it-IT" sz="2400" dirty="0"/>
              <a:t>E Gesù disse al centurione: "Va', avvenga per te come hai creduto". In quell'istante il suo servo fu guarito</a:t>
            </a:r>
            <a:r>
              <a:rPr lang="it-IT" sz="2400" dirty="0" smtClean="0"/>
              <a:t>.</a:t>
            </a:r>
            <a:r>
              <a:rPr lang="it-IT" sz="2400" dirty="0" smtClean="0"/>
              <a:t> </a:t>
            </a:r>
            <a:r>
              <a:rPr lang="it-IT" sz="2400" i="1" dirty="0" smtClean="0"/>
              <a:t>Mt 8,5-13</a:t>
            </a:r>
            <a:endParaRPr lang="it-IT" sz="2400" i="1" dirty="0"/>
          </a:p>
        </p:txBody>
      </p:sp>
    </p:spTree>
    <p:extLst>
      <p:ext uri="{BB962C8B-B14F-4D97-AF65-F5344CB8AC3E}">
        <p14:creationId xmlns:p14="http://schemas.microsoft.com/office/powerpoint/2010/main" val="48270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it-IT" dirty="0" smtClean="0"/>
              <a:t>LA COM-PASSIONE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baseline="30000" dirty="0" smtClean="0"/>
              <a:t>40</a:t>
            </a:r>
            <a:r>
              <a:rPr lang="it-IT" sz="2800" dirty="0" smtClean="0"/>
              <a:t>Venne </a:t>
            </a:r>
            <a:r>
              <a:rPr lang="it-IT" sz="2800" dirty="0"/>
              <a:t>da lui un lebbroso, che lo supplicava in ginocchio e gli diceva: "Se vuoi, puoi purificarmi!". </a:t>
            </a:r>
            <a:r>
              <a:rPr lang="it-IT" sz="2800" baseline="30000" dirty="0"/>
              <a:t>41</a:t>
            </a:r>
            <a:r>
              <a:rPr lang="it-IT" sz="2800" dirty="0"/>
              <a:t>Ne ebbe compassione, tese la mano, lo toccò e gli disse: "Lo voglio, sii purificato!". </a:t>
            </a:r>
            <a:r>
              <a:rPr lang="it-IT" sz="2800" baseline="30000" dirty="0"/>
              <a:t>42</a:t>
            </a:r>
            <a:r>
              <a:rPr lang="it-IT" sz="2800" dirty="0"/>
              <a:t>E subito la lebbra scomparve da lui ed egli fu purificato. </a:t>
            </a:r>
            <a:r>
              <a:rPr lang="it-IT" sz="2800" baseline="30000" dirty="0"/>
              <a:t>43</a:t>
            </a:r>
            <a:r>
              <a:rPr lang="it-IT" sz="2800" dirty="0"/>
              <a:t>E, ammonendolo severamente, lo cacciò via subito </a:t>
            </a:r>
            <a:r>
              <a:rPr lang="it-IT" sz="2800" baseline="30000" dirty="0"/>
              <a:t>44</a:t>
            </a:r>
            <a:r>
              <a:rPr lang="it-IT" sz="2800" dirty="0"/>
              <a:t>e gli disse: "Guarda di non dire niente a nessuno; va', invece, a mostrarti al sacerdote e offri per la tua purificazione quello che Mosè ha prescritto, come testimonianza per loro". </a:t>
            </a:r>
            <a:r>
              <a:rPr lang="it-IT" sz="2800" baseline="30000" dirty="0"/>
              <a:t>45</a:t>
            </a:r>
            <a:r>
              <a:rPr lang="it-IT" sz="2800" dirty="0"/>
              <a:t>Ma quello si allontanò e si mise a proclamare e a divulgare il fatto, tanto che Gesù non poteva più entrare pubblicamente in una città, ma rimaneva fuori, in luoghi deserti; e venivano a lui da ogni parte</a:t>
            </a:r>
            <a:r>
              <a:rPr lang="it-IT" sz="2800" dirty="0" smtClean="0"/>
              <a:t>. </a:t>
            </a:r>
            <a:r>
              <a:rPr lang="it-IT" sz="2800" dirty="0" smtClean="0"/>
              <a:t> </a:t>
            </a:r>
            <a:r>
              <a:rPr lang="it-IT" sz="2800" i="1" dirty="0" smtClean="0"/>
              <a:t>Mc 1,40-45</a:t>
            </a:r>
            <a:endParaRPr lang="it-IT" sz="2800" i="1" dirty="0"/>
          </a:p>
          <a:p>
            <a:pPr marL="0" indent="0">
              <a:buNone/>
            </a:pP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065566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it-IT" dirty="0" smtClean="0"/>
              <a:t>LA COM-PASSIONE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916832"/>
            <a:ext cx="8280920" cy="3816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800" baseline="30000" dirty="0" smtClean="0"/>
              <a:t>34</a:t>
            </a:r>
            <a:r>
              <a:rPr lang="it-IT" sz="2800" dirty="0" smtClean="0"/>
              <a:t>Sceso </a:t>
            </a:r>
            <a:r>
              <a:rPr lang="it-IT" sz="2800" dirty="0"/>
              <a:t>dalla barca, egli vide una grande folla, ebbe compassione di loro, perché erano come pecore che non hanno pastore, e si mise a insegnare loro molte cose. </a:t>
            </a:r>
            <a:r>
              <a:rPr lang="it-IT" sz="2800" baseline="30000" dirty="0"/>
              <a:t>35</a:t>
            </a:r>
            <a:r>
              <a:rPr lang="it-IT" sz="2800" dirty="0"/>
              <a:t>Essendosi ormai fatto tardi, gli si avvicinarono i suoi discepoli dicendo: "Il luogo è deserto ed è ormai tardi; </a:t>
            </a:r>
            <a:r>
              <a:rPr lang="it-IT" sz="2800" baseline="30000" dirty="0"/>
              <a:t>36</a:t>
            </a:r>
            <a:r>
              <a:rPr lang="it-IT" sz="2800" dirty="0"/>
              <a:t>congedali, in modo che, andando per le campagne e i villaggi dei dintorni, possano comprarsi da mangiare</a:t>
            </a:r>
            <a:r>
              <a:rPr lang="it-IT" sz="2800" dirty="0" smtClean="0"/>
              <a:t>". </a:t>
            </a:r>
            <a:r>
              <a:rPr lang="it-IT" sz="2800" i="1" dirty="0" smtClean="0"/>
              <a:t> </a:t>
            </a:r>
            <a:r>
              <a:rPr lang="it-IT" sz="2800" i="1" dirty="0" smtClean="0"/>
              <a:t>Mc 6,34-37</a:t>
            </a:r>
            <a:endParaRPr lang="it-IT" sz="2800" i="1" dirty="0"/>
          </a:p>
          <a:p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83502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3. LA DOLCEZZA/TENEREZZA/CURA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aseline="30000" dirty="0" smtClean="0"/>
              <a:t>30</a:t>
            </a:r>
            <a:r>
              <a:rPr lang="it-IT" dirty="0" smtClean="0"/>
              <a:t>Gli </a:t>
            </a:r>
            <a:r>
              <a:rPr lang="it-IT" dirty="0"/>
              <a:t>apostoli si riunirono attorno a Gesù e gli riferirono tutto quello che avevano fatto e quello che avevano insegnato. </a:t>
            </a:r>
            <a:r>
              <a:rPr lang="it-IT" baseline="30000" dirty="0"/>
              <a:t>31</a:t>
            </a:r>
            <a:r>
              <a:rPr lang="it-IT" dirty="0"/>
              <a:t>Ed egli disse loro: "Venite in disparte, voi soli, in un luogo deserto, e riposatevi un po'". Erano infatti molti quelli che andavano e venivano e non avevano neanche il tempo di mangiare. </a:t>
            </a:r>
            <a:r>
              <a:rPr lang="it-IT" baseline="30000" dirty="0"/>
              <a:t>32</a:t>
            </a:r>
            <a:r>
              <a:rPr lang="it-IT" dirty="0"/>
              <a:t>Allora andarono con la barca verso un luogo deserto, in disparte</a:t>
            </a:r>
            <a:r>
              <a:rPr lang="it-IT" dirty="0" smtClean="0"/>
              <a:t>.</a:t>
            </a:r>
            <a:r>
              <a:rPr lang="it-IT" dirty="0" smtClean="0"/>
              <a:t> </a:t>
            </a:r>
          </a:p>
          <a:p>
            <a:pPr marL="0" indent="0" algn="r">
              <a:buNone/>
            </a:pPr>
            <a:r>
              <a:rPr lang="it-IT" i="1" dirty="0" smtClean="0"/>
              <a:t>Mc 6,30-32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38729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it-IT" dirty="0" smtClean="0"/>
              <a:t>4. LA RABBIA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8" cy="52565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baseline="30000" dirty="0" smtClean="0"/>
              <a:t>13</a:t>
            </a:r>
            <a:r>
              <a:rPr lang="it-IT" dirty="0" smtClean="0"/>
              <a:t>Si </a:t>
            </a:r>
            <a:r>
              <a:rPr lang="it-IT" dirty="0"/>
              <a:t>avvicinava intanto la Pasqua dei Giudei e Gesù salì a Gerusalemme. </a:t>
            </a:r>
            <a:r>
              <a:rPr lang="it-IT" baseline="30000" dirty="0"/>
              <a:t>14</a:t>
            </a:r>
            <a:r>
              <a:rPr lang="it-IT" dirty="0"/>
              <a:t>Trovò nel tempio gente che vendeva buoi, pecore e colombe e, là seduti, i cambiamonete. </a:t>
            </a:r>
            <a:r>
              <a:rPr lang="it-IT" baseline="30000" dirty="0"/>
              <a:t>15</a:t>
            </a:r>
            <a:r>
              <a:rPr lang="it-IT" dirty="0"/>
              <a:t>Allora fece una frusta di cordicelle e scacciò tutti fuori dal tempio, con le pecore e i buoi; gettò a terra il denaro dei cambiamonete e ne rovesciò i banchi, </a:t>
            </a:r>
            <a:r>
              <a:rPr lang="it-IT" baseline="30000" dirty="0"/>
              <a:t>16</a:t>
            </a:r>
            <a:r>
              <a:rPr lang="it-IT" dirty="0"/>
              <a:t>e ai venditori di colombe disse: "Portate via di qui queste cose e non fate della casa del Padre mio un mercato!". </a:t>
            </a:r>
            <a:r>
              <a:rPr lang="it-IT" baseline="30000" dirty="0"/>
              <a:t>17</a:t>
            </a:r>
            <a:r>
              <a:rPr lang="it-IT" dirty="0"/>
              <a:t>I suoi discepoli si ricordarono che sta scritto: Lo zelo per la tua casa mi divorerà</a:t>
            </a:r>
            <a:r>
              <a:rPr lang="it-IT" dirty="0" smtClean="0"/>
              <a:t>.</a:t>
            </a:r>
            <a:r>
              <a:rPr lang="it-IT" dirty="0" smtClean="0"/>
              <a:t> </a:t>
            </a:r>
            <a:r>
              <a:rPr lang="it-IT" i="1" dirty="0" smtClean="0"/>
              <a:t>Gv 2,13-17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3561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22579"/>
            <a:ext cx="8229600" cy="922114"/>
          </a:xfrm>
        </p:spPr>
        <p:txBody>
          <a:bodyPr/>
          <a:lstStyle/>
          <a:p>
            <a:r>
              <a:rPr lang="it-IT" dirty="0" smtClean="0"/>
              <a:t>5. IL DOLORE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baseline="30000" dirty="0" smtClean="0"/>
              <a:t>27</a:t>
            </a:r>
            <a:r>
              <a:rPr lang="it-IT" dirty="0" smtClean="0"/>
              <a:t>Gli </a:t>
            </a:r>
            <a:r>
              <a:rPr lang="it-IT" dirty="0"/>
              <a:t>rispose: "Sì, o Signore, io credo che tu sei il Cristo, il Figlio di Dio, colui che viene nel mondo".</a:t>
            </a:r>
            <a:br>
              <a:rPr lang="it-IT" dirty="0"/>
            </a:br>
            <a:r>
              <a:rPr lang="it-IT" baseline="30000" dirty="0"/>
              <a:t>28</a:t>
            </a:r>
            <a:r>
              <a:rPr lang="it-IT" dirty="0"/>
              <a:t>Dette queste parole, andò a chiamare Maria, sua sorella, e di nascosto le disse: "Il Maestro è qui e ti chiama". </a:t>
            </a:r>
            <a:r>
              <a:rPr lang="it-IT" baseline="30000" dirty="0"/>
              <a:t>29</a:t>
            </a:r>
            <a:r>
              <a:rPr lang="it-IT" dirty="0"/>
              <a:t>Udito questo, ella si alzò subito e andò da lui. </a:t>
            </a:r>
            <a:r>
              <a:rPr lang="it-IT" baseline="30000" dirty="0"/>
              <a:t>30</a:t>
            </a:r>
            <a:r>
              <a:rPr lang="it-IT" dirty="0"/>
              <a:t>Gesù non era entrato nel villaggio, ma si trovava ancora là dove Marta gli era andata incontro.</a:t>
            </a:r>
            <a:r>
              <a:rPr lang="it-IT" baseline="30000" dirty="0"/>
              <a:t>31</a:t>
            </a:r>
            <a:r>
              <a:rPr lang="it-IT" dirty="0"/>
              <a:t>Allora i Giudei, che erano in casa con lei a consolarla, vedendo Maria alzarsi in fretta e uscire, la seguirono, pensando che andasse a piangere al sepolcro. </a:t>
            </a:r>
            <a:r>
              <a:rPr lang="it-IT" baseline="30000" dirty="0" smtClean="0"/>
              <a:t>32</a:t>
            </a:r>
            <a:r>
              <a:rPr lang="it-IT" dirty="0" smtClean="0"/>
              <a:t>Quando </a:t>
            </a:r>
            <a:r>
              <a:rPr lang="it-IT" dirty="0"/>
              <a:t>Maria giunse dove si trovava Gesù, appena lo vide si gettò ai suoi piedi dicendogli: "Signore, se tu fossi stato qui, mio fratello non sarebbe morto!". </a:t>
            </a:r>
            <a:r>
              <a:rPr lang="it-IT" baseline="30000" dirty="0"/>
              <a:t>33</a:t>
            </a:r>
            <a:r>
              <a:rPr lang="it-IT" dirty="0"/>
              <a:t>Gesù allora, quando la vide piangere, e piangere anche i Giudei che erano venuti con lei, si commosse profondamente e, molto turbato, </a:t>
            </a:r>
            <a:r>
              <a:rPr lang="it-IT" baseline="30000" dirty="0"/>
              <a:t>34</a:t>
            </a:r>
            <a:r>
              <a:rPr lang="it-IT" dirty="0"/>
              <a:t>domandò: "Dove lo avete posto?". Gli dissero: "Signore, vieni a vedere!". </a:t>
            </a:r>
            <a:r>
              <a:rPr lang="it-IT" baseline="30000" dirty="0"/>
              <a:t>35</a:t>
            </a:r>
            <a:r>
              <a:rPr lang="it-IT" dirty="0"/>
              <a:t>Gesù scoppiò in pianto. </a:t>
            </a:r>
            <a:r>
              <a:rPr lang="it-IT" baseline="30000" dirty="0"/>
              <a:t>36</a:t>
            </a:r>
            <a:r>
              <a:rPr lang="it-IT" dirty="0"/>
              <a:t>Dissero allora i Giudei: "Guarda come lo amava!".</a:t>
            </a:r>
            <a:r>
              <a:rPr lang="it-IT" i="1" dirty="0"/>
              <a:t> </a:t>
            </a:r>
            <a:r>
              <a:rPr lang="it-IT" i="1" dirty="0" smtClean="0"/>
              <a:t>Gv 11,27-36</a:t>
            </a:r>
            <a:endParaRPr lang="it-IT" i="1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2052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/>
          <a:lstStyle/>
          <a:p>
            <a:r>
              <a:rPr lang="it-IT" dirty="0" smtClean="0"/>
              <a:t>6. LA  SOLITUDINE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881336"/>
            <a:ext cx="8712968" cy="59766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aseline="30000" dirty="0" smtClean="0"/>
              <a:t>32</a:t>
            </a:r>
            <a:r>
              <a:rPr lang="it-IT" dirty="0" smtClean="0"/>
              <a:t>Giunsero </a:t>
            </a:r>
            <a:r>
              <a:rPr lang="it-IT" dirty="0"/>
              <a:t>a un podere chiamato Getsèmani ed egli disse ai suoi discepoli: "Sedetevi qui, mentre io prego". </a:t>
            </a:r>
            <a:r>
              <a:rPr lang="it-IT" baseline="30000" dirty="0"/>
              <a:t>33</a:t>
            </a:r>
            <a:r>
              <a:rPr lang="it-IT" dirty="0"/>
              <a:t>Prese con sé Pietro, Giacomo e Giovanni e cominciò a sentire paura e angoscia. </a:t>
            </a:r>
            <a:r>
              <a:rPr lang="it-IT" baseline="30000" dirty="0"/>
              <a:t>34</a:t>
            </a:r>
            <a:r>
              <a:rPr lang="it-IT" dirty="0"/>
              <a:t>Disse loro: " La mia anima è triste fino alla morte. Restate qui e vegliate".</a:t>
            </a:r>
            <a:r>
              <a:rPr lang="it-IT" baseline="30000" dirty="0"/>
              <a:t>35</a:t>
            </a:r>
            <a:r>
              <a:rPr lang="it-IT" dirty="0"/>
              <a:t>Poi, andato un po' innanzi, cadde a terra e pregava che, se fosse possibile, passasse via da lui quell'ora. </a:t>
            </a:r>
            <a:r>
              <a:rPr lang="it-IT" baseline="30000" dirty="0"/>
              <a:t>36</a:t>
            </a:r>
            <a:r>
              <a:rPr lang="it-IT" dirty="0"/>
              <a:t>E diceva: "Abbà! Padre! Tutto è possibile a te: allontana da me questo calice! Però non ciò che voglio io, ma ciò che vuoi tu". </a:t>
            </a:r>
            <a:r>
              <a:rPr lang="it-IT" baseline="30000" dirty="0"/>
              <a:t>37</a:t>
            </a:r>
            <a:r>
              <a:rPr lang="it-IT" dirty="0"/>
              <a:t>Poi venne, li trovò addormentati e disse a Pietro: "Simone, dormi? Non sei riuscito a vegliare una sola ora? </a:t>
            </a:r>
            <a:r>
              <a:rPr lang="it-IT" baseline="30000" dirty="0"/>
              <a:t>38</a:t>
            </a:r>
            <a:r>
              <a:rPr lang="it-IT" dirty="0"/>
              <a:t>Vegliate e pregate per non entrare in tentazione. Lo spirito è pronto, ma la carne è debole". </a:t>
            </a:r>
            <a:r>
              <a:rPr lang="it-IT" baseline="30000" dirty="0"/>
              <a:t>39</a:t>
            </a:r>
            <a:r>
              <a:rPr lang="it-IT" dirty="0"/>
              <a:t>Si allontanò di nuovo e pregò dicendo le stesse parole. </a:t>
            </a:r>
            <a:r>
              <a:rPr lang="it-IT" baseline="30000" dirty="0"/>
              <a:t>40</a:t>
            </a:r>
            <a:r>
              <a:rPr lang="it-IT" dirty="0"/>
              <a:t>Poi venne di nuovo e li trovò addormentati, perché i loro occhi si erano fatti pesanti, e non sapevano che cosa rispondergli. </a:t>
            </a:r>
            <a:r>
              <a:rPr lang="it-IT" baseline="30000" dirty="0"/>
              <a:t>41</a:t>
            </a:r>
            <a:r>
              <a:rPr lang="it-IT" dirty="0"/>
              <a:t>Venne per la terza volta e disse loro: "Dormite pure e riposatevi! Basta! È venuta l'ora: ecco, il Figlio dell'uomo viene consegnato nelle mani dei peccatori. </a:t>
            </a:r>
            <a:r>
              <a:rPr lang="it-IT" baseline="30000" dirty="0"/>
              <a:t>42</a:t>
            </a:r>
            <a:r>
              <a:rPr lang="it-IT" dirty="0"/>
              <a:t>Alzatevi, andiamo! Ecco, colui che mi tradisce è vicino</a:t>
            </a:r>
            <a:r>
              <a:rPr lang="it-IT" dirty="0" smtClean="0"/>
              <a:t>". </a:t>
            </a:r>
            <a:r>
              <a:rPr lang="it-IT" i="1" dirty="0" smtClean="0"/>
              <a:t>Mc 14,32-42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3914617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931224" cy="778098"/>
          </a:xfrm>
        </p:spPr>
        <p:txBody>
          <a:bodyPr/>
          <a:lstStyle/>
          <a:p>
            <a:r>
              <a:rPr lang="it-IT" dirty="0" smtClean="0"/>
              <a:t>7. IL BISOGNO DI AMORE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18457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baseline="30000" dirty="0" smtClean="0"/>
              <a:t>1</a:t>
            </a:r>
            <a:r>
              <a:rPr lang="it-IT" dirty="0"/>
              <a:t> Sei giorni prima della Pasqua, Gesù andò a Betània, dove si trovava Lazzaro, che egli aveva risuscitato dai morti. </a:t>
            </a:r>
            <a:r>
              <a:rPr lang="it-IT" baseline="30000" dirty="0"/>
              <a:t>2</a:t>
            </a:r>
            <a:r>
              <a:rPr lang="it-IT" dirty="0"/>
              <a:t>E qui fecero per lui una cena: Marta serviva e Lazzaro era uno dei commensali. </a:t>
            </a:r>
            <a:r>
              <a:rPr lang="it-IT" baseline="30000" dirty="0"/>
              <a:t>3</a:t>
            </a:r>
            <a:r>
              <a:rPr lang="it-IT" dirty="0"/>
              <a:t>Maria allora prese trecento grammi di profumo di puro nardo, assai prezioso, ne cosparse i piedi di Gesù, poi li asciugò con i suoi capelli, e tutta la casa si riempì dell'aroma di quel profumo. </a:t>
            </a:r>
            <a:r>
              <a:rPr lang="it-IT" baseline="30000" dirty="0"/>
              <a:t>4</a:t>
            </a:r>
            <a:r>
              <a:rPr lang="it-IT" dirty="0"/>
              <a:t>Allora Giuda Iscariota, uno dei suoi discepoli, che stava per tradirlo, disse: </a:t>
            </a:r>
            <a:r>
              <a:rPr lang="it-IT" baseline="30000" dirty="0"/>
              <a:t>5</a:t>
            </a:r>
            <a:r>
              <a:rPr lang="it-IT" dirty="0"/>
              <a:t>"Perché non si è venduto questo profumo per trecento denari e non si sono dati ai poveri?".</a:t>
            </a:r>
            <a:r>
              <a:rPr lang="it-IT" baseline="30000" dirty="0"/>
              <a:t>6</a:t>
            </a:r>
            <a:r>
              <a:rPr lang="it-IT" dirty="0"/>
              <a:t>Disse questo non perché gli importasse dei poveri, ma perché era un ladro e, siccome teneva la cassa, prendeva quello che vi mettevano dentro. </a:t>
            </a:r>
            <a:r>
              <a:rPr lang="it-IT" baseline="30000" dirty="0"/>
              <a:t>7</a:t>
            </a:r>
            <a:r>
              <a:rPr lang="it-IT" dirty="0"/>
              <a:t>Gesù allora disse: "Lasciala fare, perché essa lo conservi per il giorno della mia sepoltura. </a:t>
            </a:r>
            <a:r>
              <a:rPr lang="it-IT" baseline="30000" dirty="0"/>
              <a:t>8</a:t>
            </a:r>
            <a:r>
              <a:rPr lang="it-IT" dirty="0"/>
              <a:t>I poveri infatti li avete sempre con voi, ma non sempre avete me</a:t>
            </a:r>
            <a:r>
              <a:rPr lang="it-IT" dirty="0" smtClean="0"/>
              <a:t>".</a:t>
            </a:r>
            <a:r>
              <a:rPr lang="it-IT" dirty="0" smtClean="0"/>
              <a:t> </a:t>
            </a:r>
            <a:r>
              <a:rPr lang="it-IT" i="1" dirty="0" smtClean="0"/>
              <a:t>Gv 12,1-8</a:t>
            </a:r>
            <a:endParaRPr lang="it-IT" i="1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21199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268</Words>
  <Application>Microsoft Office PowerPoint</Application>
  <PresentationFormat>Presentazione su schermo 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« L’UMANITÀ DI CRISTO IRRADIATA DAI VANGELI » </vt:lpstr>
      <vt:lpstr>1. LA MERAVIGLIA</vt:lpstr>
      <vt:lpstr>LA COM-PASSIONE</vt:lpstr>
      <vt:lpstr>LA COM-PASSIONE</vt:lpstr>
      <vt:lpstr>3. LA DOLCEZZA/TENEREZZA/CURA</vt:lpstr>
      <vt:lpstr>4. LA RABBIA</vt:lpstr>
      <vt:lpstr>5. IL DOLORE</vt:lpstr>
      <vt:lpstr>6. LA  SOLITUDINE</vt:lpstr>
      <vt:lpstr>7. IL BISOGNO DI AMORE</vt:lpstr>
      <vt:lpstr>7. IL BISOGNO DI AMORE</vt:lpstr>
      <vt:lpstr>8. L'AMORE, LA GIOIA, L'AMICIZIA</vt:lpstr>
      <vt:lpstr>8. L'AMORE, LA GIOIA, L'AMICIZIA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 L’UMANITÀ DI CRISTO IRRADIATA DAI VANGELI »</dc:title>
  <dc:creator>Flavia</dc:creator>
  <cp:lastModifiedBy>Flavia</cp:lastModifiedBy>
  <cp:revision>3</cp:revision>
  <dcterms:created xsi:type="dcterms:W3CDTF">2013-09-04T19:49:12Z</dcterms:created>
  <dcterms:modified xsi:type="dcterms:W3CDTF">2013-09-04T20:13:25Z</dcterms:modified>
</cp:coreProperties>
</file>