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6" r:id="rId8"/>
    <p:sldId id="262" r:id="rId9"/>
    <p:sldId id="263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4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D29A1C-36D3-4ED2-A544-7D5EB750FD77}" type="doc">
      <dgm:prSet loTypeId="urn:microsoft.com/office/officeart/2005/8/layout/radial4" loCatId="relationship" qsTypeId="urn:microsoft.com/office/officeart/2005/8/quickstyle/3d3" qsCatId="3D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F3505397-6F7B-4884-A373-2E0F7FDD412C}">
      <dgm:prSet phldrT="[Testo]" custT="1"/>
      <dgm:spPr/>
      <dgm:t>
        <a:bodyPr/>
        <a:lstStyle/>
        <a:p>
          <a:pPr algn="ctr"/>
          <a:r>
            <a:rPr lang="it-IT" sz="20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DIO </a:t>
          </a:r>
        </a:p>
        <a:p>
          <a:pPr algn="ctr"/>
          <a:r>
            <a:rPr lang="it-IT" sz="20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e l'UOMO</a:t>
          </a:r>
          <a:endParaRPr lang="it-IT" sz="2000" b="1" dirty="0">
            <a:latin typeface="+mn-lt"/>
          </a:endParaRPr>
        </a:p>
      </dgm:t>
    </dgm:pt>
    <dgm:pt modelId="{D02D2AF6-258F-4102-B38E-F7723DE34D3C}" type="parTrans" cxnId="{CA4E0E15-E6E4-432C-A00A-586FBD5569DE}">
      <dgm:prSet/>
      <dgm:spPr/>
      <dgm:t>
        <a:bodyPr/>
        <a:lstStyle/>
        <a:p>
          <a:pPr algn="ctr"/>
          <a:endParaRPr lang="it-IT" sz="1800">
            <a:latin typeface="+mn-lt"/>
          </a:endParaRPr>
        </a:p>
      </dgm:t>
    </dgm:pt>
    <dgm:pt modelId="{B9833CD8-24ED-4B7A-9C6D-EFED2D19F2C4}" type="sibTrans" cxnId="{CA4E0E15-E6E4-432C-A00A-586FBD5569DE}">
      <dgm:prSet/>
      <dgm:spPr/>
      <dgm:t>
        <a:bodyPr/>
        <a:lstStyle/>
        <a:p>
          <a:pPr algn="ctr"/>
          <a:endParaRPr lang="it-IT" sz="1800">
            <a:latin typeface="+mn-lt"/>
          </a:endParaRPr>
        </a:p>
      </dgm:t>
    </dgm:pt>
    <dgm:pt modelId="{FB32EA15-8B44-4C88-AD97-2402728F75E7}">
      <dgm:prSet phldrT="[Testo]" custT="1"/>
      <dgm:spPr/>
      <dgm:t>
        <a:bodyPr/>
        <a:lstStyle/>
        <a:p>
          <a:pPr algn="ctr"/>
          <a:r>
            <a:rPr lang="it-IT" sz="18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CHIESA</a:t>
          </a:r>
        </a:p>
        <a:p>
          <a:pPr algn="l"/>
          <a:r>
            <a:rPr lang="it-IT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"casa" (edificio) e "comunità" (credenti)</a:t>
          </a:r>
        </a:p>
        <a:p>
          <a:pPr algn="l"/>
          <a:r>
            <a:rPr lang="it-IT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la vita  della Chiesa       (</a:t>
          </a:r>
          <a:r>
            <a:rPr lang="it-IT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  <a:sym typeface="Wingdings 3"/>
            </a:rPr>
            <a:t>feste, celebrazioni, Domenica)</a:t>
          </a:r>
        </a:p>
      </dgm:t>
    </dgm:pt>
    <dgm:pt modelId="{8A95D4BF-F9AC-4759-81F8-826CFE2AB2B5}" type="parTrans" cxnId="{F3B1F20F-52EF-41FE-A2D9-CFEA3C1E0943}">
      <dgm:prSet/>
      <dgm:spPr/>
      <dgm:t>
        <a:bodyPr/>
        <a:lstStyle/>
        <a:p>
          <a:pPr algn="ctr"/>
          <a:endParaRPr lang="it-IT" sz="1800">
            <a:latin typeface="+mn-lt"/>
          </a:endParaRPr>
        </a:p>
      </dgm:t>
    </dgm:pt>
    <dgm:pt modelId="{42C8532A-A845-49C0-BFD5-E2D23CC3E522}" type="sibTrans" cxnId="{F3B1F20F-52EF-41FE-A2D9-CFEA3C1E0943}">
      <dgm:prSet/>
      <dgm:spPr/>
      <dgm:t>
        <a:bodyPr/>
        <a:lstStyle/>
        <a:p>
          <a:pPr algn="ctr"/>
          <a:endParaRPr lang="it-IT" sz="1800">
            <a:latin typeface="+mn-lt"/>
          </a:endParaRPr>
        </a:p>
      </dgm:t>
    </dgm:pt>
    <dgm:pt modelId="{FF309687-1F56-433A-B2C8-9F11A032C1D4}">
      <dgm:prSet/>
      <dgm:spPr/>
      <dgm:t>
        <a:bodyPr/>
        <a:lstStyle/>
        <a:p>
          <a:pPr algn="ctr"/>
          <a:endParaRPr lang="it-IT" sz="1800">
            <a:latin typeface="+mn-lt"/>
          </a:endParaRPr>
        </a:p>
      </dgm:t>
    </dgm:pt>
    <dgm:pt modelId="{123AC13E-C80D-478A-ABF8-D6339008F31F}" type="parTrans" cxnId="{82D1BA3F-E72D-4D22-AC45-74CDBA59E3F0}">
      <dgm:prSet/>
      <dgm:spPr/>
      <dgm:t>
        <a:bodyPr/>
        <a:lstStyle/>
        <a:p>
          <a:pPr algn="ctr"/>
          <a:endParaRPr lang="it-IT" sz="1800">
            <a:latin typeface="+mn-lt"/>
          </a:endParaRPr>
        </a:p>
      </dgm:t>
    </dgm:pt>
    <dgm:pt modelId="{EDB8BB6C-24C5-4B3A-97A1-65AEE59F9A96}" type="sibTrans" cxnId="{82D1BA3F-E72D-4D22-AC45-74CDBA59E3F0}">
      <dgm:prSet/>
      <dgm:spPr/>
      <dgm:t>
        <a:bodyPr/>
        <a:lstStyle/>
        <a:p>
          <a:pPr algn="ctr"/>
          <a:endParaRPr lang="it-IT" sz="1800">
            <a:latin typeface="+mn-lt"/>
          </a:endParaRPr>
        </a:p>
      </dgm:t>
    </dgm:pt>
    <dgm:pt modelId="{C4ECE269-B898-4A52-9B8C-EC8FDD5F96D9}">
      <dgm:prSet/>
      <dgm:spPr/>
      <dgm:t>
        <a:bodyPr/>
        <a:lstStyle/>
        <a:p>
          <a:pPr algn="ctr"/>
          <a:endParaRPr lang="it-IT" sz="1800">
            <a:latin typeface="+mn-lt"/>
          </a:endParaRPr>
        </a:p>
      </dgm:t>
    </dgm:pt>
    <dgm:pt modelId="{49A42350-AF95-4070-AC27-C05661668659}" type="parTrans" cxnId="{3ECB1274-1144-4AA9-AD42-31A2A1CED779}">
      <dgm:prSet/>
      <dgm:spPr/>
      <dgm:t>
        <a:bodyPr/>
        <a:lstStyle/>
        <a:p>
          <a:pPr algn="ctr"/>
          <a:endParaRPr lang="it-IT" sz="1800">
            <a:latin typeface="+mn-lt"/>
          </a:endParaRPr>
        </a:p>
      </dgm:t>
    </dgm:pt>
    <dgm:pt modelId="{3A0B80EA-9B37-4675-8BDE-1D367BF6F99C}" type="sibTrans" cxnId="{3ECB1274-1144-4AA9-AD42-31A2A1CED779}">
      <dgm:prSet/>
      <dgm:spPr/>
      <dgm:t>
        <a:bodyPr/>
        <a:lstStyle/>
        <a:p>
          <a:pPr algn="ctr"/>
          <a:endParaRPr lang="it-IT" sz="1800">
            <a:latin typeface="+mn-lt"/>
          </a:endParaRPr>
        </a:p>
      </dgm:t>
    </dgm:pt>
    <dgm:pt modelId="{60A3AE00-0D5E-452B-B4D9-BE4E18C1DCE1}">
      <dgm:prSet custT="1"/>
      <dgm:spPr/>
      <dgm:t>
        <a:bodyPr/>
        <a:lstStyle/>
        <a:p>
          <a:pPr algn="ctr"/>
          <a:r>
            <a:rPr lang="it-IT" sz="18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CREATORE</a:t>
          </a:r>
        </a:p>
        <a:p>
          <a:pPr algn="l"/>
          <a:r>
            <a:rPr lang="it-IT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creazione come dono (mondo e uomo)</a:t>
          </a:r>
        </a:p>
        <a:p>
          <a:pPr algn="l"/>
          <a:r>
            <a:rPr lang="it-IT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custodia del Creato</a:t>
          </a:r>
        </a:p>
        <a:p>
          <a:pPr algn="l"/>
          <a:r>
            <a:rPr lang="it-IT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Alleanza </a:t>
          </a:r>
          <a:r>
            <a:rPr lang="it-IT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  <a:sym typeface="Wingdings 3"/>
            </a:rPr>
            <a:t> persone e avvenimenti del popolo d'Israele</a:t>
          </a:r>
        </a:p>
        <a:p>
          <a:pPr algn="l"/>
          <a:r>
            <a:rPr lang="it-IT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  <a:sym typeface="Wingdings 3"/>
            </a:rPr>
            <a:t>domande di senso" sull'origine del mondo e della vita</a:t>
          </a:r>
          <a:endParaRPr lang="it-IT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n-lt"/>
            <a:ea typeface="+mn-ea"/>
            <a:cs typeface="+mn-cs"/>
          </a:endParaRPr>
        </a:p>
      </dgm:t>
    </dgm:pt>
    <dgm:pt modelId="{A558546C-D2A4-4D87-8A99-731A4CEFC90D}" type="parTrans" cxnId="{FB72E762-64D8-4B98-B119-30055CA1D35D}">
      <dgm:prSet/>
      <dgm:spPr/>
      <dgm:t>
        <a:bodyPr/>
        <a:lstStyle/>
        <a:p>
          <a:pPr algn="ctr"/>
          <a:endParaRPr lang="it-IT" sz="1800">
            <a:latin typeface="+mn-lt"/>
          </a:endParaRPr>
        </a:p>
      </dgm:t>
    </dgm:pt>
    <dgm:pt modelId="{C31257DA-AA17-4AD3-8D9E-1F526D39401E}" type="sibTrans" cxnId="{FB72E762-64D8-4B98-B119-30055CA1D35D}">
      <dgm:prSet/>
      <dgm:spPr/>
      <dgm:t>
        <a:bodyPr/>
        <a:lstStyle/>
        <a:p>
          <a:pPr algn="ctr"/>
          <a:endParaRPr lang="it-IT" sz="1800">
            <a:latin typeface="+mn-lt"/>
          </a:endParaRPr>
        </a:p>
      </dgm:t>
    </dgm:pt>
    <dgm:pt modelId="{13D14197-0195-46A8-B5EF-70F9FCF916CA}">
      <dgm:prSet custT="1"/>
      <dgm:spPr/>
      <dgm:t>
        <a:bodyPr/>
        <a:lstStyle/>
        <a:p>
          <a:pPr algn="ctr"/>
          <a:r>
            <a:rPr lang="it-IT" sz="18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PADRE</a:t>
          </a:r>
        </a:p>
        <a:p>
          <a:pPr algn="l"/>
          <a:r>
            <a:rPr lang="it-IT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diversità e valore della persona</a:t>
          </a:r>
        </a:p>
        <a:p>
          <a:pPr algn="l"/>
          <a:r>
            <a:rPr lang="it-IT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accoglienza, conoscenza, rispetto, aiuto</a:t>
          </a:r>
        </a:p>
        <a:p>
          <a:pPr algn="l"/>
          <a:r>
            <a:rPr lang="it-IT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amicizia</a:t>
          </a:r>
        </a:p>
        <a:p>
          <a:pPr algn="l"/>
          <a:r>
            <a:rPr lang="it-IT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crescita</a:t>
          </a:r>
        </a:p>
        <a:p>
          <a:pPr algn="l"/>
          <a:r>
            <a:rPr lang="it-IT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preghiera </a:t>
          </a:r>
          <a:r>
            <a:rPr lang="it-IT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  <a:sym typeface="Wingdings 3"/>
            </a:rPr>
            <a:t> Padre Nostro</a:t>
          </a:r>
          <a:endParaRPr lang="it-IT" sz="18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n-lt"/>
            <a:ea typeface="+mn-ea"/>
            <a:cs typeface="+mn-cs"/>
          </a:endParaRPr>
        </a:p>
      </dgm:t>
    </dgm:pt>
    <dgm:pt modelId="{EBDE96CF-CE95-42A6-AE13-372493F5F775}" type="parTrans" cxnId="{B832558C-0328-4EE6-8005-45057A30D26F}">
      <dgm:prSet/>
      <dgm:spPr/>
      <dgm:t>
        <a:bodyPr/>
        <a:lstStyle/>
        <a:p>
          <a:pPr algn="ctr"/>
          <a:endParaRPr lang="it-IT" sz="1800">
            <a:latin typeface="+mn-lt"/>
          </a:endParaRPr>
        </a:p>
      </dgm:t>
    </dgm:pt>
    <dgm:pt modelId="{E46C00EB-2B95-4459-BDBC-056B7A5755E8}" type="sibTrans" cxnId="{B832558C-0328-4EE6-8005-45057A30D26F}">
      <dgm:prSet/>
      <dgm:spPr/>
      <dgm:t>
        <a:bodyPr/>
        <a:lstStyle/>
        <a:p>
          <a:pPr algn="ctr"/>
          <a:endParaRPr lang="it-IT" sz="1800">
            <a:latin typeface="+mn-lt"/>
          </a:endParaRPr>
        </a:p>
      </dgm:t>
    </dgm:pt>
    <dgm:pt modelId="{81A0DA96-948C-4649-B144-6FE22CE3AB64}">
      <dgm:prSet custT="1"/>
      <dgm:spPr/>
      <dgm:t>
        <a:bodyPr/>
        <a:lstStyle/>
        <a:p>
          <a:pPr algn="ctr"/>
          <a:r>
            <a:rPr lang="it-IT" sz="18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GESÙ CRISTO</a:t>
          </a:r>
        </a:p>
        <a:p>
          <a:pPr algn="l"/>
          <a:r>
            <a:rPr lang="it-IT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Emmanuele  </a:t>
          </a:r>
          <a:r>
            <a:rPr lang="it-IT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  <a:sym typeface="Wingdings 3"/>
            </a:rPr>
            <a:t> </a:t>
          </a:r>
          <a:r>
            <a:rPr lang="it-IT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Natale, "dono" di Dio all'umanità</a:t>
          </a:r>
        </a:p>
        <a:p>
          <a:pPr algn="l"/>
          <a:r>
            <a:rPr lang="it-IT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Messia </a:t>
          </a:r>
          <a:r>
            <a:rPr lang="it-IT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  <a:sym typeface="Wingdings 3"/>
            </a:rPr>
            <a:t> l'ambiente di vita, </a:t>
          </a:r>
          <a:r>
            <a:rPr lang="it-IT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 le relazioni , la missione</a:t>
          </a:r>
        </a:p>
        <a:p>
          <a:pPr algn="l"/>
          <a:r>
            <a:rPr lang="it-IT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Pasqua </a:t>
          </a:r>
          <a:r>
            <a:rPr lang="it-IT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  <a:sym typeface="Wingdings 3"/>
            </a:rPr>
            <a:t> </a:t>
          </a:r>
          <a:r>
            <a:rPr lang="it-IT" sz="18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eventi e significato (dono della vita per amore)</a:t>
          </a:r>
        </a:p>
      </dgm:t>
    </dgm:pt>
    <dgm:pt modelId="{A89FEC76-251B-451D-AB87-F96051F0E002}" type="parTrans" cxnId="{CD8F43A2-AD45-4DDE-BB58-C73148135008}">
      <dgm:prSet/>
      <dgm:spPr/>
      <dgm:t>
        <a:bodyPr/>
        <a:lstStyle/>
        <a:p>
          <a:pPr algn="ctr"/>
          <a:endParaRPr lang="it-IT" sz="1800">
            <a:latin typeface="+mn-lt"/>
          </a:endParaRPr>
        </a:p>
      </dgm:t>
    </dgm:pt>
    <dgm:pt modelId="{22B4CCBE-BD52-4F93-9808-DDBCEF987C56}" type="sibTrans" cxnId="{CD8F43A2-AD45-4DDE-BB58-C73148135008}">
      <dgm:prSet/>
      <dgm:spPr/>
      <dgm:t>
        <a:bodyPr/>
        <a:lstStyle/>
        <a:p>
          <a:pPr algn="ctr"/>
          <a:endParaRPr lang="it-IT" sz="1800">
            <a:latin typeface="+mn-lt"/>
          </a:endParaRPr>
        </a:p>
      </dgm:t>
    </dgm:pt>
    <dgm:pt modelId="{3A101864-A579-4A9F-A052-6DE7781E9BB8}" type="pres">
      <dgm:prSet presAssocID="{55D29A1C-36D3-4ED2-A544-7D5EB750FD7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3CA778B-DCB0-483E-8B88-1ACD7003189E}" type="pres">
      <dgm:prSet presAssocID="{F3505397-6F7B-4884-A373-2E0F7FDD412C}" presName="centerShape" presStyleLbl="node0" presStyleIdx="0" presStyleCnt="1"/>
      <dgm:spPr/>
      <dgm:t>
        <a:bodyPr/>
        <a:lstStyle/>
        <a:p>
          <a:endParaRPr lang="it-IT"/>
        </a:p>
      </dgm:t>
    </dgm:pt>
    <dgm:pt modelId="{0C6A125C-0896-4106-AC9D-86488CE5C975}" type="pres">
      <dgm:prSet presAssocID="{8A95D4BF-F9AC-4759-81F8-826CFE2AB2B5}" presName="parTrans" presStyleLbl="bgSibTrans2D1" presStyleIdx="0" presStyleCnt="4"/>
      <dgm:spPr/>
      <dgm:t>
        <a:bodyPr/>
        <a:lstStyle/>
        <a:p>
          <a:endParaRPr lang="it-IT"/>
        </a:p>
      </dgm:t>
    </dgm:pt>
    <dgm:pt modelId="{B8F7A840-E198-47A3-8935-8FC180D4ECA2}" type="pres">
      <dgm:prSet presAssocID="{FB32EA15-8B44-4C88-AD97-2402728F75E7}" presName="node" presStyleLbl="node1" presStyleIdx="0" presStyleCnt="4" custScaleX="98728" custScaleY="129160" custRadScaleRad="93435" custRadScaleInc="-817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E4C99A4-5E76-454A-91A4-182EBCE3C8FD}" type="pres">
      <dgm:prSet presAssocID="{A558546C-D2A4-4D87-8A99-731A4CEFC90D}" presName="parTrans" presStyleLbl="bgSibTrans2D1" presStyleIdx="1" presStyleCnt="4"/>
      <dgm:spPr/>
      <dgm:t>
        <a:bodyPr/>
        <a:lstStyle/>
        <a:p>
          <a:endParaRPr lang="it-IT"/>
        </a:p>
      </dgm:t>
    </dgm:pt>
    <dgm:pt modelId="{CA34590D-4840-4171-9B4C-5EEF90AE8A22}" type="pres">
      <dgm:prSet presAssocID="{60A3AE00-0D5E-452B-B4D9-BE4E18C1DCE1}" presName="node" presStyleLbl="node1" presStyleIdx="1" presStyleCnt="4" custScaleX="145476" custScaleY="130530" custRadScaleRad="116075" custRadScaleInc="-1339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6A71CCE-DCF0-4078-8725-A61B8AC22D3D}" type="pres">
      <dgm:prSet presAssocID="{EBDE96CF-CE95-42A6-AE13-372493F5F775}" presName="parTrans" presStyleLbl="bgSibTrans2D1" presStyleIdx="2" presStyleCnt="4"/>
      <dgm:spPr/>
      <dgm:t>
        <a:bodyPr/>
        <a:lstStyle/>
        <a:p>
          <a:endParaRPr lang="it-IT"/>
        </a:p>
      </dgm:t>
    </dgm:pt>
    <dgm:pt modelId="{11EAE7E0-D01F-49D2-BE89-FAAC664F745B}" type="pres">
      <dgm:prSet presAssocID="{13D14197-0195-46A8-B5EF-70F9FCF916CA}" presName="node" presStyleLbl="node1" presStyleIdx="2" presStyleCnt="4" custScaleX="143560" custScaleY="127992" custRadScaleRad="108021" custRadScaleInc="-66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87BC539-C2B6-4E40-AD6F-D1C8D1F00C4A}" type="pres">
      <dgm:prSet presAssocID="{A89FEC76-251B-451D-AB87-F96051F0E002}" presName="parTrans" presStyleLbl="bgSibTrans2D1" presStyleIdx="3" presStyleCnt="4" custLinFactNeighborX="59" custLinFactNeighborY="-9856"/>
      <dgm:spPr/>
      <dgm:t>
        <a:bodyPr/>
        <a:lstStyle/>
        <a:p>
          <a:endParaRPr lang="it-IT"/>
        </a:p>
      </dgm:t>
    </dgm:pt>
    <dgm:pt modelId="{191DB33C-6D30-4AAF-882B-CC44DED60E49}" type="pres">
      <dgm:prSet presAssocID="{81A0DA96-948C-4649-B144-6FE22CE3AB64}" presName="node" presStyleLbl="node1" presStyleIdx="3" presStyleCnt="4" custScaleX="121718" custScaleY="172826" custRadScaleRad="96027" custRadScaleInc="1917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2D1BA3F-E72D-4D22-AC45-74CDBA59E3F0}" srcId="{55D29A1C-36D3-4ED2-A544-7D5EB750FD77}" destId="{FF309687-1F56-433A-B2C8-9F11A032C1D4}" srcOrd="1" destOrd="0" parTransId="{123AC13E-C80D-478A-ABF8-D6339008F31F}" sibTransId="{EDB8BB6C-24C5-4B3A-97A1-65AEE59F9A96}"/>
    <dgm:cxn modelId="{F50756DA-24B9-4066-B2EC-0616022F3DD6}" type="presOf" srcId="{55D29A1C-36D3-4ED2-A544-7D5EB750FD77}" destId="{3A101864-A579-4A9F-A052-6DE7781E9BB8}" srcOrd="0" destOrd="0" presId="urn:microsoft.com/office/officeart/2005/8/layout/radial4"/>
    <dgm:cxn modelId="{FA751AAC-C16E-4EEA-BF17-9A0E270216C9}" type="presOf" srcId="{FB32EA15-8B44-4C88-AD97-2402728F75E7}" destId="{B8F7A840-E198-47A3-8935-8FC180D4ECA2}" srcOrd="0" destOrd="0" presId="urn:microsoft.com/office/officeart/2005/8/layout/radial4"/>
    <dgm:cxn modelId="{3ECB1274-1144-4AA9-AD42-31A2A1CED779}" srcId="{55D29A1C-36D3-4ED2-A544-7D5EB750FD77}" destId="{C4ECE269-B898-4A52-9B8C-EC8FDD5F96D9}" srcOrd="2" destOrd="0" parTransId="{49A42350-AF95-4070-AC27-C05661668659}" sibTransId="{3A0B80EA-9B37-4675-8BDE-1D367BF6F99C}"/>
    <dgm:cxn modelId="{650458A1-B4C3-472F-9DCE-071DA8DB88CF}" type="presOf" srcId="{A558546C-D2A4-4D87-8A99-731A4CEFC90D}" destId="{FE4C99A4-5E76-454A-91A4-182EBCE3C8FD}" srcOrd="0" destOrd="0" presId="urn:microsoft.com/office/officeart/2005/8/layout/radial4"/>
    <dgm:cxn modelId="{29AC44B0-639A-40AD-BE34-9B4E7CB9392D}" type="presOf" srcId="{A89FEC76-251B-451D-AB87-F96051F0E002}" destId="{A87BC539-C2B6-4E40-AD6F-D1C8D1F00C4A}" srcOrd="0" destOrd="0" presId="urn:microsoft.com/office/officeart/2005/8/layout/radial4"/>
    <dgm:cxn modelId="{F3B1F20F-52EF-41FE-A2D9-CFEA3C1E0943}" srcId="{F3505397-6F7B-4884-A373-2E0F7FDD412C}" destId="{FB32EA15-8B44-4C88-AD97-2402728F75E7}" srcOrd="0" destOrd="0" parTransId="{8A95D4BF-F9AC-4759-81F8-826CFE2AB2B5}" sibTransId="{42C8532A-A845-49C0-BFD5-E2D23CC3E522}"/>
    <dgm:cxn modelId="{FB72E762-64D8-4B98-B119-30055CA1D35D}" srcId="{F3505397-6F7B-4884-A373-2E0F7FDD412C}" destId="{60A3AE00-0D5E-452B-B4D9-BE4E18C1DCE1}" srcOrd="1" destOrd="0" parTransId="{A558546C-D2A4-4D87-8A99-731A4CEFC90D}" sibTransId="{C31257DA-AA17-4AD3-8D9E-1F526D39401E}"/>
    <dgm:cxn modelId="{CA4E0E15-E6E4-432C-A00A-586FBD5569DE}" srcId="{55D29A1C-36D3-4ED2-A544-7D5EB750FD77}" destId="{F3505397-6F7B-4884-A373-2E0F7FDD412C}" srcOrd="0" destOrd="0" parTransId="{D02D2AF6-258F-4102-B38E-F7723DE34D3C}" sibTransId="{B9833CD8-24ED-4B7A-9C6D-EFED2D19F2C4}"/>
    <dgm:cxn modelId="{00B8CAA4-0DB3-4A2F-947E-AAA247105662}" type="presOf" srcId="{81A0DA96-948C-4649-B144-6FE22CE3AB64}" destId="{191DB33C-6D30-4AAF-882B-CC44DED60E49}" srcOrd="0" destOrd="0" presId="urn:microsoft.com/office/officeart/2005/8/layout/radial4"/>
    <dgm:cxn modelId="{EE72D9BA-2AA0-4A47-BFDA-C7E2FB980638}" type="presOf" srcId="{60A3AE00-0D5E-452B-B4D9-BE4E18C1DCE1}" destId="{CA34590D-4840-4171-9B4C-5EEF90AE8A22}" srcOrd="0" destOrd="0" presId="urn:microsoft.com/office/officeart/2005/8/layout/radial4"/>
    <dgm:cxn modelId="{9B6DE802-25E5-4279-B6B2-1316FCEBE700}" type="presOf" srcId="{13D14197-0195-46A8-B5EF-70F9FCF916CA}" destId="{11EAE7E0-D01F-49D2-BE89-FAAC664F745B}" srcOrd="0" destOrd="0" presId="urn:microsoft.com/office/officeart/2005/8/layout/radial4"/>
    <dgm:cxn modelId="{C1E0A813-D15D-41F6-9EAE-443DD901C5B0}" type="presOf" srcId="{8A95D4BF-F9AC-4759-81F8-826CFE2AB2B5}" destId="{0C6A125C-0896-4106-AC9D-86488CE5C975}" srcOrd="0" destOrd="0" presId="urn:microsoft.com/office/officeart/2005/8/layout/radial4"/>
    <dgm:cxn modelId="{B832558C-0328-4EE6-8005-45057A30D26F}" srcId="{F3505397-6F7B-4884-A373-2E0F7FDD412C}" destId="{13D14197-0195-46A8-B5EF-70F9FCF916CA}" srcOrd="2" destOrd="0" parTransId="{EBDE96CF-CE95-42A6-AE13-372493F5F775}" sibTransId="{E46C00EB-2B95-4459-BDBC-056B7A5755E8}"/>
    <dgm:cxn modelId="{CD8F43A2-AD45-4DDE-BB58-C73148135008}" srcId="{F3505397-6F7B-4884-A373-2E0F7FDD412C}" destId="{81A0DA96-948C-4649-B144-6FE22CE3AB64}" srcOrd="3" destOrd="0" parTransId="{A89FEC76-251B-451D-AB87-F96051F0E002}" sibTransId="{22B4CCBE-BD52-4F93-9808-DDBCEF987C56}"/>
    <dgm:cxn modelId="{C0786736-8189-4C09-A57B-73274E128FEE}" type="presOf" srcId="{EBDE96CF-CE95-42A6-AE13-372493F5F775}" destId="{06A71CCE-DCF0-4078-8725-A61B8AC22D3D}" srcOrd="0" destOrd="0" presId="urn:microsoft.com/office/officeart/2005/8/layout/radial4"/>
    <dgm:cxn modelId="{3430EF63-EA9D-4D31-8100-4542646BCFC5}" type="presOf" srcId="{F3505397-6F7B-4884-A373-2E0F7FDD412C}" destId="{B3CA778B-DCB0-483E-8B88-1ACD7003189E}" srcOrd="0" destOrd="0" presId="urn:microsoft.com/office/officeart/2005/8/layout/radial4"/>
    <dgm:cxn modelId="{A61FB3E0-3B6D-4BC5-A098-C5A37F3D2734}" type="presParOf" srcId="{3A101864-A579-4A9F-A052-6DE7781E9BB8}" destId="{B3CA778B-DCB0-483E-8B88-1ACD7003189E}" srcOrd="0" destOrd="0" presId="urn:microsoft.com/office/officeart/2005/8/layout/radial4"/>
    <dgm:cxn modelId="{EADDAEC7-65B3-43BF-AFF1-D4DD0B9FBC31}" type="presParOf" srcId="{3A101864-A579-4A9F-A052-6DE7781E9BB8}" destId="{0C6A125C-0896-4106-AC9D-86488CE5C975}" srcOrd="1" destOrd="0" presId="urn:microsoft.com/office/officeart/2005/8/layout/radial4"/>
    <dgm:cxn modelId="{309A438F-0D9B-4CD1-BE11-0E7E485E3164}" type="presParOf" srcId="{3A101864-A579-4A9F-A052-6DE7781E9BB8}" destId="{B8F7A840-E198-47A3-8935-8FC180D4ECA2}" srcOrd="2" destOrd="0" presId="urn:microsoft.com/office/officeart/2005/8/layout/radial4"/>
    <dgm:cxn modelId="{BB8D5CB1-DF3C-428D-B08B-73A4536121F0}" type="presParOf" srcId="{3A101864-A579-4A9F-A052-6DE7781E9BB8}" destId="{FE4C99A4-5E76-454A-91A4-182EBCE3C8FD}" srcOrd="3" destOrd="0" presId="urn:microsoft.com/office/officeart/2005/8/layout/radial4"/>
    <dgm:cxn modelId="{47234CBE-BD5C-4B7D-A632-96B4D8A76533}" type="presParOf" srcId="{3A101864-A579-4A9F-A052-6DE7781E9BB8}" destId="{CA34590D-4840-4171-9B4C-5EEF90AE8A22}" srcOrd="4" destOrd="0" presId="urn:microsoft.com/office/officeart/2005/8/layout/radial4"/>
    <dgm:cxn modelId="{8633EF56-BE7B-4AAD-963C-70161788752F}" type="presParOf" srcId="{3A101864-A579-4A9F-A052-6DE7781E9BB8}" destId="{06A71CCE-DCF0-4078-8725-A61B8AC22D3D}" srcOrd="5" destOrd="0" presId="urn:microsoft.com/office/officeart/2005/8/layout/radial4"/>
    <dgm:cxn modelId="{04904A81-5B15-410E-AAAB-D7608C557EA9}" type="presParOf" srcId="{3A101864-A579-4A9F-A052-6DE7781E9BB8}" destId="{11EAE7E0-D01F-49D2-BE89-FAAC664F745B}" srcOrd="6" destOrd="0" presId="urn:microsoft.com/office/officeart/2005/8/layout/radial4"/>
    <dgm:cxn modelId="{79463355-E313-4EAE-A1C4-23969ACDED69}" type="presParOf" srcId="{3A101864-A579-4A9F-A052-6DE7781E9BB8}" destId="{A87BC539-C2B6-4E40-AD6F-D1C8D1F00C4A}" srcOrd="7" destOrd="0" presId="urn:microsoft.com/office/officeart/2005/8/layout/radial4"/>
    <dgm:cxn modelId="{FD0A0C1A-15FA-419C-B582-6D370A8D854A}" type="presParOf" srcId="{3A101864-A579-4A9F-A052-6DE7781E9BB8}" destId="{191DB33C-6D30-4AAF-882B-CC44DED60E49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EE7F8B-B946-4DA1-8EE9-BF00F03C004B}" type="doc">
      <dgm:prSet loTypeId="urn:microsoft.com/office/officeart/2005/8/layout/radial4" loCatId="relationship" qsTypeId="urn:microsoft.com/office/officeart/2005/8/quickstyle/3d3" qsCatId="3D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D9AF67BB-9C48-44A9-B016-9E4D60224F43}">
      <dgm:prSet phldrT="[Testo]" custT="1"/>
      <dgm:spPr/>
      <dgm:t>
        <a:bodyPr/>
        <a:lstStyle/>
        <a:p>
          <a:r>
            <a:rPr lang="it-IT" sz="2000" b="1" dirty="0">
              <a:solidFill>
                <a:sysClr val="windowText" lastClr="000000"/>
              </a:solidFill>
              <a:latin typeface="+mj-lt"/>
            </a:rPr>
            <a:t>La BIBBIA e le altre FONTI</a:t>
          </a:r>
        </a:p>
      </dgm:t>
    </dgm:pt>
    <dgm:pt modelId="{898D5451-E5C1-40AE-BD50-C7E01E8999DC}" type="parTrans" cxnId="{C633D0FE-A375-456F-BF33-AE455CE245EE}">
      <dgm:prSet/>
      <dgm:spPr/>
      <dgm:t>
        <a:bodyPr/>
        <a:lstStyle/>
        <a:p>
          <a:endParaRPr lang="it-IT"/>
        </a:p>
      </dgm:t>
    </dgm:pt>
    <dgm:pt modelId="{ABC402C5-477E-42AF-A255-3722B11FF603}" type="sibTrans" cxnId="{C633D0FE-A375-456F-BF33-AE455CE245EE}">
      <dgm:prSet/>
      <dgm:spPr/>
      <dgm:t>
        <a:bodyPr/>
        <a:lstStyle/>
        <a:p>
          <a:endParaRPr lang="it-IT"/>
        </a:p>
      </dgm:t>
    </dgm:pt>
    <dgm:pt modelId="{98D0AD95-1D5A-4128-AB62-8298368BBE6A}">
      <dgm:prSet phldrT="[Testo]" custT="1"/>
      <dgm:spPr/>
      <dgm:t>
        <a:bodyPr/>
        <a:lstStyle/>
        <a:p>
          <a:r>
            <a:rPr lang="it-IT" sz="2000" dirty="0">
              <a:solidFill>
                <a:sysClr val="windowText" lastClr="000000"/>
              </a:solidFill>
              <a:latin typeface="+mj-lt"/>
            </a:rPr>
            <a:t>Struttura e composizione del testo (elementi essenziali per contestualizzare i racconti)</a:t>
          </a:r>
        </a:p>
      </dgm:t>
    </dgm:pt>
    <dgm:pt modelId="{BB69F609-2C93-442B-8264-3AD40171FEB3}" type="parTrans" cxnId="{E4A6E2DB-98EA-40BC-B717-97A2D4621BE4}">
      <dgm:prSet/>
      <dgm:spPr/>
      <dgm:t>
        <a:bodyPr/>
        <a:lstStyle/>
        <a:p>
          <a:endParaRPr lang="it-IT"/>
        </a:p>
      </dgm:t>
    </dgm:pt>
    <dgm:pt modelId="{87045283-D1A2-4759-8588-E9DD15D5C78D}" type="sibTrans" cxnId="{E4A6E2DB-98EA-40BC-B717-97A2D4621BE4}">
      <dgm:prSet/>
      <dgm:spPr/>
      <dgm:t>
        <a:bodyPr/>
        <a:lstStyle/>
        <a:p>
          <a:endParaRPr lang="it-IT"/>
        </a:p>
      </dgm:t>
    </dgm:pt>
    <dgm:pt modelId="{F7947FDD-A6A9-4056-97E2-A35C34C64A47}">
      <dgm:prSet phldrT="[Testo]" custT="1"/>
      <dgm:spPr/>
      <dgm:t>
        <a:bodyPr/>
        <a:lstStyle/>
        <a:p>
          <a:r>
            <a:rPr lang="it-IT" sz="2000" dirty="0">
              <a:solidFill>
                <a:sysClr val="windowText" lastClr="000000"/>
              </a:solidFill>
              <a:latin typeface="+mj-lt"/>
            </a:rPr>
            <a:t>Racconti della creazione (Genesi)</a:t>
          </a:r>
        </a:p>
      </dgm:t>
    </dgm:pt>
    <dgm:pt modelId="{FAD195B4-7778-4AD7-8DC5-4BE4EB447C7B}" type="parTrans" cxnId="{358EE382-8F21-4DF9-91D7-8F5D0CE80DEF}">
      <dgm:prSet/>
      <dgm:spPr/>
      <dgm:t>
        <a:bodyPr/>
        <a:lstStyle/>
        <a:p>
          <a:endParaRPr lang="it-IT"/>
        </a:p>
      </dgm:t>
    </dgm:pt>
    <dgm:pt modelId="{421DF4DF-D4A2-4A87-87CC-F71676785B81}" type="sibTrans" cxnId="{358EE382-8F21-4DF9-91D7-8F5D0CE80DEF}">
      <dgm:prSet/>
      <dgm:spPr/>
      <dgm:t>
        <a:bodyPr/>
        <a:lstStyle/>
        <a:p>
          <a:endParaRPr lang="it-IT"/>
        </a:p>
      </dgm:t>
    </dgm:pt>
    <dgm:pt modelId="{24A42408-6916-4AF0-B282-7A6EF687B611}">
      <dgm:prSet phldrT="[Testo]" custT="1"/>
      <dgm:spPr/>
      <dgm:t>
        <a:bodyPr/>
        <a:lstStyle/>
        <a:p>
          <a:r>
            <a:rPr lang="it-IT" sz="2000" dirty="0">
              <a:solidFill>
                <a:sysClr val="windowText" lastClr="000000"/>
              </a:solidFill>
              <a:latin typeface="+mj-lt"/>
            </a:rPr>
            <a:t>Racconti sui personaggi biblici (Patriarchi)</a:t>
          </a:r>
        </a:p>
      </dgm:t>
    </dgm:pt>
    <dgm:pt modelId="{F30D2D18-E8ED-46FA-B1C9-CCE47F14C077}" type="parTrans" cxnId="{CE3C4369-74CC-4532-8937-8859E684AA63}">
      <dgm:prSet/>
      <dgm:spPr/>
      <dgm:t>
        <a:bodyPr/>
        <a:lstStyle/>
        <a:p>
          <a:endParaRPr lang="it-IT"/>
        </a:p>
      </dgm:t>
    </dgm:pt>
    <dgm:pt modelId="{0A520694-82CB-48D1-AB34-4A529BB7FD6C}" type="sibTrans" cxnId="{CE3C4369-74CC-4532-8937-8859E684AA63}">
      <dgm:prSet/>
      <dgm:spPr/>
      <dgm:t>
        <a:bodyPr/>
        <a:lstStyle/>
        <a:p>
          <a:endParaRPr lang="it-IT"/>
        </a:p>
      </dgm:t>
    </dgm:pt>
    <dgm:pt modelId="{E30ECA4A-314C-4D3A-B420-42F01FAE6EC2}">
      <dgm:prSet custT="1"/>
      <dgm:spPr/>
      <dgm:t>
        <a:bodyPr/>
        <a:lstStyle/>
        <a:p>
          <a:r>
            <a:rPr lang="it-IT" sz="2000" dirty="0">
              <a:solidFill>
                <a:sysClr val="windowText" lastClr="000000"/>
              </a:solidFill>
              <a:latin typeface="+mj-lt"/>
            </a:rPr>
            <a:t>Parabole (correlazione alla missione di Gesù e al comandamento dell'amore)</a:t>
          </a:r>
        </a:p>
      </dgm:t>
    </dgm:pt>
    <dgm:pt modelId="{94F091B8-7FB6-4672-A15A-35FC7030556C}" type="parTrans" cxnId="{23C6C309-FC9D-4AF4-BF89-C79132AA62BD}">
      <dgm:prSet/>
      <dgm:spPr/>
      <dgm:t>
        <a:bodyPr/>
        <a:lstStyle/>
        <a:p>
          <a:endParaRPr lang="it-IT"/>
        </a:p>
      </dgm:t>
    </dgm:pt>
    <dgm:pt modelId="{9996A762-98B5-4030-A234-B960B4F6FD6D}" type="sibTrans" cxnId="{23C6C309-FC9D-4AF4-BF89-C79132AA62BD}">
      <dgm:prSet/>
      <dgm:spPr/>
      <dgm:t>
        <a:bodyPr/>
        <a:lstStyle/>
        <a:p>
          <a:endParaRPr lang="it-IT"/>
        </a:p>
      </dgm:t>
    </dgm:pt>
    <dgm:pt modelId="{1078FC8E-DD09-46DA-8EBE-800FFF647694}" type="pres">
      <dgm:prSet presAssocID="{48EE7F8B-B946-4DA1-8EE9-BF00F03C004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47AEDB1-1EF9-404B-A6F5-954EDD619541}" type="pres">
      <dgm:prSet presAssocID="{D9AF67BB-9C48-44A9-B016-9E4D60224F43}" presName="centerShape" presStyleLbl="node0" presStyleIdx="0" presStyleCnt="1"/>
      <dgm:spPr/>
      <dgm:t>
        <a:bodyPr/>
        <a:lstStyle/>
        <a:p>
          <a:endParaRPr lang="it-IT"/>
        </a:p>
      </dgm:t>
    </dgm:pt>
    <dgm:pt modelId="{FF5FD437-7A4B-484E-91D4-FCE6DD507912}" type="pres">
      <dgm:prSet presAssocID="{BB69F609-2C93-442B-8264-3AD40171FEB3}" presName="parTrans" presStyleLbl="bgSibTrans2D1" presStyleIdx="0" presStyleCnt="4"/>
      <dgm:spPr/>
      <dgm:t>
        <a:bodyPr/>
        <a:lstStyle/>
        <a:p>
          <a:endParaRPr lang="it-IT"/>
        </a:p>
      </dgm:t>
    </dgm:pt>
    <dgm:pt modelId="{8C429588-9B00-40C2-90AB-4EA7D6CB1E63}" type="pres">
      <dgm:prSet presAssocID="{98D0AD95-1D5A-4128-AB62-8298368BBE6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699BB8F-774A-43B6-8C64-36684F95F8CC}" type="pres">
      <dgm:prSet presAssocID="{FAD195B4-7778-4AD7-8DC5-4BE4EB447C7B}" presName="parTrans" presStyleLbl="bgSibTrans2D1" presStyleIdx="1" presStyleCnt="4"/>
      <dgm:spPr/>
      <dgm:t>
        <a:bodyPr/>
        <a:lstStyle/>
        <a:p>
          <a:endParaRPr lang="it-IT"/>
        </a:p>
      </dgm:t>
    </dgm:pt>
    <dgm:pt modelId="{32CD068A-D043-4752-A00C-89C752AFF4BC}" type="pres">
      <dgm:prSet presAssocID="{F7947FDD-A6A9-4056-97E2-A35C34C64A4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A82A3F3-026D-4E38-9886-81295D0C4AF9}" type="pres">
      <dgm:prSet presAssocID="{F30D2D18-E8ED-46FA-B1C9-CCE47F14C077}" presName="parTrans" presStyleLbl="bgSibTrans2D1" presStyleIdx="2" presStyleCnt="4"/>
      <dgm:spPr/>
      <dgm:t>
        <a:bodyPr/>
        <a:lstStyle/>
        <a:p>
          <a:endParaRPr lang="it-IT"/>
        </a:p>
      </dgm:t>
    </dgm:pt>
    <dgm:pt modelId="{DD9D55AF-F231-4A31-BF0F-343971052894}" type="pres">
      <dgm:prSet presAssocID="{24A42408-6916-4AF0-B282-7A6EF687B61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DC0744E-A59A-4E0F-B4B3-563F8048934A}" type="pres">
      <dgm:prSet presAssocID="{94F091B8-7FB6-4672-A15A-35FC7030556C}" presName="parTrans" presStyleLbl="bgSibTrans2D1" presStyleIdx="3" presStyleCnt="4"/>
      <dgm:spPr/>
      <dgm:t>
        <a:bodyPr/>
        <a:lstStyle/>
        <a:p>
          <a:endParaRPr lang="it-IT"/>
        </a:p>
      </dgm:t>
    </dgm:pt>
    <dgm:pt modelId="{160D40A0-2908-429D-949D-62858CEDA3EA}" type="pres">
      <dgm:prSet presAssocID="{E30ECA4A-314C-4D3A-B420-42F01FAE6EC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3C6C309-FC9D-4AF4-BF89-C79132AA62BD}" srcId="{D9AF67BB-9C48-44A9-B016-9E4D60224F43}" destId="{E30ECA4A-314C-4D3A-B420-42F01FAE6EC2}" srcOrd="3" destOrd="0" parTransId="{94F091B8-7FB6-4672-A15A-35FC7030556C}" sibTransId="{9996A762-98B5-4030-A234-B960B4F6FD6D}"/>
    <dgm:cxn modelId="{2B0255D0-7B3A-4129-A8E5-017BA5672B89}" type="presOf" srcId="{24A42408-6916-4AF0-B282-7A6EF687B611}" destId="{DD9D55AF-F231-4A31-BF0F-343971052894}" srcOrd="0" destOrd="0" presId="urn:microsoft.com/office/officeart/2005/8/layout/radial4"/>
    <dgm:cxn modelId="{C633D0FE-A375-456F-BF33-AE455CE245EE}" srcId="{48EE7F8B-B946-4DA1-8EE9-BF00F03C004B}" destId="{D9AF67BB-9C48-44A9-B016-9E4D60224F43}" srcOrd="0" destOrd="0" parTransId="{898D5451-E5C1-40AE-BD50-C7E01E8999DC}" sibTransId="{ABC402C5-477E-42AF-A255-3722B11FF603}"/>
    <dgm:cxn modelId="{4336AA6D-4D79-49E8-8347-7A14060A57B3}" type="presOf" srcId="{BB69F609-2C93-442B-8264-3AD40171FEB3}" destId="{FF5FD437-7A4B-484E-91D4-FCE6DD507912}" srcOrd="0" destOrd="0" presId="urn:microsoft.com/office/officeart/2005/8/layout/radial4"/>
    <dgm:cxn modelId="{E8267087-9F47-4A34-8B16-FE4AA574C08E}" type="presOf" srcId="{E30ECA4A-314C-4D3A-B420-42F01FAE6EC2}" destId="{160D40A0-2908-429D-949D-62858CEDA3EA}" srcOrd="0" destOrd="0" presId="urn:microsoft.com/office/officeart/2005/8/layout/radial4"/>
    <dgm:cxn modelId="{97991C47-341F-4337-A2A0-114322ACC55A}" type="presOf" srcId="{D9AF67BB-9C48-44A9-B016-9E4D60224F43}" destId="{947AEDB1-1EF9-404B-A6F5-954EDD619541}" srcOrd="0" destOrd="0" presId="urn:microsoft.com/office/officeart/2005/8/layout/radial4"/>
    <dgm:cxn modelId="{B65F4B2C-8166-4FAD-9D54-4CFD7C35D015}" type="presOf" srcId="{F30D2D18-E8ED-46FA-B1C9-CCE47F14C077}" destId="{9A82A3F3-026D-4E38-9886-81295D0C4AF9}" srcOrd="0" destOrd="0" presId="urn:microsoft.com/office/officeart/2005/8/layout/radial4"/>
    <dgm:cxn modelId="{E4441DAB-F4EC-4F85-8102-3AA3EBB7415E}" type="presOf" srcId="{94F091B8-7FB6-4672-A15A-35FC7030556C}" destId="{7DC0744E-A59A-4E0F-B4B3-563F8048934A}" srcOrd="0" destOrd="0" presId="urn:microsoft.com/office/officeart/2005/8/layout/radial4"/>
    <dgm:cxn modelId="{CE3C4369-74CC-4532-8937-8859E684AA63}" srcId="{D9AF67BB-9C48-44A9-B016-9E4D60224F43}" destId="{24A42408-6916-4AF0-B282-7A6EF687B611}" srcOrd="2" destOrd="0" parTransId="{F30D2D18-E8ED-46FA-B1C9-CCE47F14C077}" sibTransId="{0A520694-82CB-48D1-AB34-4A529BB7FD6C}"/>
    <dgm:cxn modelId="{7C8BF88D-F320-4F0C-B6E7-3721758ED1C5}" type="presOf" srcId="{F7947FDD-A6A9-4056-97E2-A35C34C64A47}" destId="{32CD068A-D043-4752-A00C-89C752AFF4BC}" srcOrd="0" destOrd="0" presId="urn:microsoft.com/office/officeart/2005/8/layout/radial4"/>
    <dgm:cxn modelId="{E4A6E2DB-98EA-40BC-B717-97A2D4621BE4}" srcId="{D9AF67BB-9C48-44A9-B016-9E4D60224F43}" destId="{98D0AD95-1D5A-4128-AB62-8298368BBE6A}" srcOrd="0" destOrd="0" parTransId="{BB69F609-2C93-442B-8264-3AD40171FEB3}" sibTransId="{87045283-D1A2-4759-8588-E9DD15D5C78D}"/>
    <dgm:cxn modelId="{22405E6B-4A43-46BE-B95B-697F8DBEB415}" type="presOf" srcId="{FAD195B4-7778-4AD7-8DC5-4BE4EB447C7B}" destId="{B699BB8F-774A-43B6-8C64-36684F95F8CC}" srcOrd="0" destOrd="0" presId="urn:microsoft.com/office/officeart/2005/8/layout/radial4"/>
    <dgm:cxn modelId="{358EE382-8F21-4DF9-91D7-8F5D0CE80DEF}" srcId="{D9AF67BB-9C48-44A9-B016-9E4D60224F43}" destId="{F7947FDD-A6A9-4056-97E2-A35C34C64A47}" srcOrd="1" destOrd="0" parTransId="{FAD195B4-7778-4AD7-8DC5-4BE4EB447C7B}" sibTransId="{421DF4DF-D4A2-4A87-87CC-F71676785B81}"/>
    <dgm:cxn modelId="{5A61444B-E6BE-4655-93AD-77C650DED04B}" type="presOf" srcId="{98D0AD95-1D5A-4128-AB62-8298368BBE6A}" destId="{8C429588-9B00-40C2-90AB-4EA7D6CB1E63}" srcOrd="0" destOrd="0" presId="urn:microsoft.com/office/officeart/2005/8/layout/radial4"/>
    <dgm:cxn modelId="{094A6797-A960-4BCF-A05F-4B73819B0918}" type="presOf" srcId="{48EE7F8B-B946-4DA1-8EE9-BF00F03C004B}" destId="{1078FC8E-DD09-46DA-8EBE-800FFF647694}" srcOrd="0" destOrd="0" presId="urn:microsoft.com/office/officeart/2005/8/layout/radial4"/>
    <dgm:cxn modelId="{40139247-B5F8-42A1-8771-2E00FCD3DA94}" type="presParOf" srcId="{1078FC8E-DD09-46DA-8EBE-800FFF647694}" destId="{947AEDB1-1EF9-404B-A6F5-954EDD619541}" srcOrd="0" destOrd="0" presId="urn:microsoft.com/office/officeart/2005/8/layout/radial4"/>
    <dgm:cxn modelId="{4C08B285-75E2-48E2-AF78-F207EED645F7}" type="presParOf" srcId="{1078FC8E-DD09-46DA-8EBE-800FFF647694}" destId="{FF5FD437-7A4B-484E-91D4-FCE6DD507912}" srcOrd="1" destOrd="0" presId="urn:microsoft.com/office/officeart/2005/8/layout/radial4"/>
    <dgm:cxn modelId="{5D854C5B-29D7-4797-BAE9-B1E80BEA47B9}" type="presParOf" srcId="{1078FC8E-DD09-46DA-8EBE-800FFF647694}" destId="{8C429588-9B00-40C2-90AB-4EA7D6CB1E63}" srcOrd="2" destOrd="0" presId="urn:microsoft.com/office/officeart/2005/8/layout/radial4"/>
    <dgm:cxn modelId="{FABBC797-B4D2-41B3-96A8-E227605EE760}" type="presParOf" srcId="{1078FC8E-DD09-46DA-8EBE-800FFF647694}" destId="{B699BB8F-774A-43B6-8C64-36684F95F8CC}" srcOrd="3" destOrd="0" presId="urn:microsoft.com/office/officeart/2005/8/layout/radial4"/>
    <dgm:cxn modelId="{D4607565-9D15-422D-9E4E-F35604A23077}" type="presParOf" srcId="{1078FC8E-DD09-46DA-8EBE-800FFF647694}" destId="{32CD068A-D043-4752-A00C-89C752AFF4BC}" srcOrd="4" destOrd="0" presId="urn:microsoft.com/office/officeart/2005/8/layout/radial4"/>
    <dgm:cxn modelId="{4AFF3B25-68A0-4BAA-BF85-1E598398624E}" type="presParOf" srcId="{1078FC8E-DD09-46DA-8EBE-800FFF647694}" destId="{9A82A3F3-026D-4E38-9886-81295D0C4AF9}" srcOrd="5" destOrd="0" presId="urn:microsoft.com/office/officeart/2005/8/layout/radial4"/>
    <dgm:cxn modelId="{77ED506F-2872-4012-94E5-99C614AFEF15}" type="presParOf" srcId="{1078FC8E-DD09-46DA-8EBE-800FFF647694}" destId="{DD9D55AF-F231-4A31-BF0F-343971052894}" srcOrd="6" destOrd="0" presId="urn:microsoft.com/office/officeart/2005/8/layout/radial4"/>
    <dgm:cxn modelId="{7F0CB9FF-10A2-4977-9B01-7CB82E249B85}" type="presParOf" srcId="{1078FC8E-DD09-46DA-8EBE-800FFF647694}" destId="{7DC0744E-A59A-4E0F-B4B3-563F8048934A}" srcOrd="7" destOrd="0" presId="urn:microsoft.com/office/officeart/2005/8/layout/radial4"/>
    <dgm:cxn modelId="{13CC9495-FAE1-48D3-808F-003F3C62DAF3}" type="presParOf" srcId="{1078FC8E-DD09-46DA-8EBE-800FFF647694}" destId="{160D40A0-2908-429D-949D-62858CEDA3EA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EE7F8B-B946-4DA1-8EE9-BF00F03C004B}" type="doc">
      <dgm:prSet loTypeId="urn:microsoft.com/office/officeart/2005/8/layout/radial4" loCatId="relationship" qsTypeId="urn:microsoft.com/office/officeart/2005/8/quickstyle/3d3" qsCatId="3D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D9AF67BB-9C48-44A9-B016-9E4D60224F43}">
      <dgm:prSet phldrT="[Testo]" custT="1"/>
      <dgm:spPr/>
      <dgm:t>
        <a:bodyPr/>
        <a:lstStyle/>
        <a:p>
          <a:r>
            <a:rPr lang="it-IT" sz="2000" b="1" dirty="0">
              <a:solidFill>
                <a:sysClr val="windowText" lastClr="000000"/>
              </a:solidFill>
              <a:latin typeface="+mj-lt"/>
            </a:rPr>
            <a:t>Il LINGUAGGIO religioso</a:t>
          </a:r>
        </a:p>
      </dgm:t>
    </dgm:pt>
    <dgm:pt modelId="{898D5451-E5C1-40AE-BD50-C7E01E8999DC}" type="parTrans" cxnId="{C633D0FE-A375-456F-BF33-AE455CE245EE}">
      <dgm:prSet/>
      <dgm:spPr/>
      <dgm:t>
        <a:bodyPr/>
        <a:lstStyle/>
        <a:p>
          <a:endParaRPr lang="it-IT"/>
        </a:p>
      </dgm:t>
    </dgm:pt>
    <dgm:pt modelId="{ABC402C5-477E-42AF-A255-3722B11FF603}" type="sibTrans" cxnId="{C633D0FE-A375-456F-BF33-AE455CE245EE}">
      <dgm:prSet/>
      <dgm:spPr/>
      <dgm:t>
        <a:bodyPr/>
        <a:lstStyle/>
        <a:p>
          <a:endParaRPr lang="it-IT"/>
        </a:p>
      </dgm:t>
    </dgm:pt>
    <dgm:pt modelId="{98D0AD95-1D5A-4128-AB62-8298368BBE6A}">
      <dgm:prSet phldrT="[Testo]" custT="1"/>
      <dgm:spPr/>
      <dgm:t>
        <a:bodyPr/>
        <a:lstStyle/>
        <a:p>
          <a:pPr algn="ctr"/>
          <a:r>
            <a:rPr lang="it-IT" sz="2000" dirty="0">
              <a:solidFill>
                <a:sysClr val="windowText" lastClr="000000"/>
              </a:solidFill>
              <a:latin typeface="+mj-lt"/>
            </a:rPr>
            <a:t>Segni cristiani (Natale, Pasqua, croce) </a:t>
          </a:r>
        </a:p>
        <a:p>
          <a:pPr algn="ctr"/>
          <a:r>
            <a:rPr lang="it-IT" sz="2000" dirty="0">
              <a:solidFill>
                <a:sysClr val="windowText" lastClr="000000"/>
              </a:solidFill>
              <a:latin typeface="+mj-lt"/>
            </a:rPr>
            <a:t>Segni liturgici (festa, preghiera)</a:t>
          </a:r>
        </a:p>
      </dgm:t>
    </dgm:pt>
    <dgm:pt modelId="{BB69F609-2C93-442B-8264-3AD40171FEB3}" type="parTrans" cxnId="{E4A6E2DB-98EA-40BC-B717-97A2D4621BE4}">
      <dgm:prSet/>
      <dgm:spPr/>
      <dgm:t>
        <a:bodyPr/>
        <a:lstStyle/>
        <a:p>
          <a:endParaRPr lang="it-IT"/>
        </a:p>
      </dgm:t>
    </dgm:pt>
    <dgm:pt modelId="{87045283-D1A2-4759-8588-E9DD15D5C78D}" type="sibTrans" cxnId="{E4A6E2DB-98EA-40BC-B717-97A2D4621BE4}">
      <dgm:prSet/>
      <dgm:spPr/>
      <dgm:t>
        <a:bodyPr/>
        <a:lstStyle/>
        <a:p>
          <a:endParaRPr lang="it-IT"/>
        </a:p>
      </dgm:t>
    </dgm:pt>
    <dgm:pt modelId="{F7947FDD-A6A9-4056-97E2-A35C34C64A47}">
      <dgm:prSet phldrT="[Testo]" custT="1"/>
      <dgm:spPr/>
      <dgm:t>
        <a:bodyPr/>
        <a:lstStyle/>
        <a:p>
          <a:r>
            <a:rPr lang="it-IT" sz="2000" b="0" dirty="0">
              <a:solidFill>
                <a:sysClr val="windowText" lastClr="000000"/>
              </a:solidFill>
              <a:latin typeface="+mj-lt"/>
            </a:rPr>
            <a:t>I racconti evangelici del Natale </a:t>
          </a:r>
        </a:p>
      </dgm:t>
    </dgm:pt>
    <dgm:pt modelId="{FAD195B4-7778-4AD7-8DC5-4BE4EB447C7B}" type="parTrans" cxnId="{358EE382-8F21-4DF9-91D7-8F5D0CE80DEF}">
      <dgm:prSet/>
      <dgm:spPr/>
      <dgm:t>
        <a:bodyPr/>
        <a:lstStyle/>
        <a:p>
          <a:endParaRPr lang="it-IT"/>
        </a:p>
      </dgm:t>
    </dgm:pt>
    <dgm:pt modelId="{421DF4DF-D4A2-4A87-87CC-F71676785B81}" type="sibTrans" cxnId="{358EE382-8F21-4DF9-91D7-8F5D0CE80DEF}">
      <dgm:prSet/>
      <dgm:spPr/>
      <dgm:t>
        <a:bodyPr/>
        <a:lstStyle/>
        <a:p>
          <a:endParaRPr lang="it-IT"/>
        </a:p>
      </dgm:t>
    </dgm:pt>
    <dgm:pt modelId="{24A42408-6916-4AF0-B282-7A6EF687B611}">
      <dgm:prSet phldrT="[Testo]" custT="1"/>
      <dgm:spPr/>
      <dgm:t>
        <a:bodyPr/>
        <a:lstStyle/>
        <a:p>
          <a:r>
            <a:rPr lang="it-IT" sz="2000" dirty="0">
              <a:solidFill>
                <a:sysClr val="windowText" lastClr="000000"/>
              </a:solidFill>
              <a:latin typeface="+mj-lt"/>
            </a:rPr>
            <a:t>I racconti evangelici della Risurrezione</a:t>
          </a:r>
        </a:p>
      </dgm:t>
    </dgm:pt>
    <dgm:pt modelId="{F30D2D18-E8ED-46FA-B1C9-CCE47F14C077}" type="parTrans" cxnId="{CE3C4369-74CC-4532-8937-8859E684AA63}">
      <dgm:prSet/>
      <dgm:spPr/>
      <dgm:t>
        <a:bodyPr/>
        <a:lstStyle/>
        <a:p>
          <a:endParaRPr lang="it-IT"/>
        </a:p>
      </dgm:t>
    </dgm:pt>
    <dgm:pt modelId="{0A520694-82CB-48D1-AB34-4A529BB7FD6C}" type="sibTrans" cxnId="{CE3C4369-74CC-4532-8937-8859E684AA63}">
      <dgm:prSet/>
      <dgm:spPr/>
      <dgm:t>
        <a:bodyPr/>
        <a:lstStyle/>
        <a:p>
          <a:endParaRPr lang="it-IT"/>
        </a:p>
      </dgm:t>
    </dgm:pt>
    <dgm:pt modelId="{E30ECA4A-314C-4D3A-B420-42F01FAE6EC2}">
      <dgm:prSet custT="1"/>
      <dgm:spPr/>
      <dgm:t>
        <a:bodyPr/>
        <a:lstStyle/>
        <a:p>
          <a:r>
            <a:rPr lang="it-IT" sz="2000" dirty="0">
              <a:solidFill>
                <a:sysClr val="windowText" lastClr="000000"/>
              </a:solidFill>
              <a:latin typeface="+mj-lt"/>
            </a:rPr>
            <a:t>Pasqua ebraica e Pasqua cristiana</a:t>
          </a:r>
        </a:p>
      </dgm:t>
    </dgm:pt>
    <dgm:pt modelId="{94F091B8-7FB6-4672-A15A-35FC7030556C}" type="parTrans" cxnId="{23C6C309-FC9D-4AF4-BF89-C79132AA62BD}">
      <dgm:prSet/>
      <dgm:spPr/>
      <dgm:t>
        <a:bodyPr/>
        <a:lstStyle/>
        <a:p>
          <a:endParaRPr lang="it-IT"/>
        </a:p>
      </dgm:t>
    </dgm:pt>
    <dgm:pt modelId="{9996A762-98B5-4030-A234-B960B4F6FD6D}" type="sibTrans" cxnId="{23C6C309-FC9D-4AF4-BF89-C79132AA62BD}">
      <dgm:prSet/>
      <dgm:spPr/>
      <dgm:t>
        <a:bodyPr/>
        <a:lstStyle/>
        <a:p>
          <a:endParaRPr lang="it-IT"/>
        </a:p>
      </dgm:t>
    </dgm:pt>
    <dgm:pt modelId="{1078FC8E-DD09-46DA-8EBE-800FFF647694}" type="pres">
      <dgm:prSet presAssocID="{48EE7F8B-B946-4DA1-8EE9-BF00F03C004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47AEDB1-1EF9-404B-A6F5-954EDD619541}" type="pres">
      <dgm:prSet presAssocID="{D9AF67BB-9C48-44A9-B016-9E4D60224F43}" presName="centerShape" presStyleLbl="node0" presStyleIdx="0" presStyleCnt="1"/>
      <dgm:spPr/>
      <dgm:t>
        <a:bodyPr/>
        <a:lstStyle/>
        <a:p>
          <a:endParaRPr lang="it-IT"/>
        </a:p>
      </dgm:t>
    </dgm:pt>
    <dgm:pt modelId="{FF5FD437-7A4B-484E-91D4-FCE6DD507912}" type="pres">
      <dgm:prSet presAssocID="{BB69F609-2C93-442B-8264-3AD40171FEB3}" presName="parTrans" presStyleLbl="bgSibTrans2D1" presStyleIdx="0" presStyleCnt="4"/>
      <dgm:spPr/>
      <dgm:t>
        <a:bodyPr/>
        <a:lstStyle/>
        <a:p>
          <a:endParaRPr lang="it-IT"/>
        </a:p>
      </dgm:t>
    </dgm:pt>
    <dgm:pt modelId="{8C429588-9B00-40C2-90AB-4EA7D6CB1E63}" type="pres">
      <dgm:prSet presAssocID="{98D0AD95-1D5A-4128-AB62-8298368BBE6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699BB8F-774A-43B6-8C64-36684F95F8CC}" type="pres">
      <dgm:prSet presAssocID="{FAD195B4-7778-4AD7-8DC5-4BE4EB447C7B}" presName="parTrans" presStyleLbl="bgSibTrans2D1" presStyleIdx="1" presStyleCnt="4"/>
      <dgm:spPr/>
      <dgm:t>
        <a:bodyPr/>
        <a:lstStyle/>
        <a:p>
          <a:endParaRPr lang="it-IT"/>
        </a:p>
      </dgm:t>
    </dgm:pt>
    <dgm:pt modelId="{32CD068A-D043-4752-A00C-89C752AFF4BC}" type="pres">
      <dgm:prSet presAssocID="{F7947FDD-A6A9-4056-97E2-A35C34C64A4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A82A3F3-026D-4E38-9886-81295D0C4AF9}" type="pres">
      <dgm:prSet presAssocID="{F30D2D18-E8ED-46FA-B1C9-CCE47F14C077}" presName="parTrans" presStyleLbl="bgSibTrans2D1" presStyleIdx="2" presStyleCnt="4"/>
      <dgm:spPr/>
      <dgm:t>
        <a:bodyPr/>
        <a:lstStyle/>
        <a:p>
          <a:endParaRPr lang="it-IT"/>
        </a:p>
      </dgm:t>
    </dgm:pt>
    <dgm:pt modelId="{DD9D55AF-F231-4A31-BF0F-343971052894}" type="pres">
      <dgm:prSet presAssocID="{24A42408-6916-4AF0-B282-7A6EF687B61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DC0744E-A59A-4E0F-B4B3-563F8048934A}" type="pres">
      <dgm:prSet presAssocID="{94F091B8-7FB6-4672-A15A-35FC7030556C}" presName="parTrans" presStyleLbl="bgSibTrans2D1" presStyleIdx="3" presStyleCnt="4"/>
      <dgm:spPr/>
      <dgm:t>
        <a:bodyPr/>
        <a:lstStyle/>
        <a:p>
          <a:endParaRPr lang="it-IT"/>
        </a:p>
      </dgm:t>
    </dgm:pt>
    <dgm:pt modelId="{160D40A0-2908-429D-949D-62858CEDA3EA}" type="pres">
      <dgm:prSet presAssocID="{E30ECA4A-314C-4D3A-B420-42F01FAE6EC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3C6C309-FC9D-4AF4-BF89-C79132AA62BD}" srcId="{D9AF67BB-9C48-44A9-B016-9E4D60224F43}" destId="{E30ECA4A-314C-4D3A-B420-42F01FAE6EC2}" srcOrd="3" destOrd="0" parTransId="{94F091B8-7FB6-4672-A15A-35FC7030556C}" sibTransId="{9996A762-98B5-4030-A234-B960B4F6FD6D}"/>
    <dgm:cxn modelId="{1BE6E511-550C-4821-88CB-AFC86E65AB94}" type="presOf" srcId="{BB69F609-2C93-442B-8264-3AD40171FEB3}" destId="{FF5FD437-7A4B-484E-91D4-FCE6DD507912}" srcOrd="0" destOrd="0" presId="urn:microsoft.com/office/officeart/2005/8/layout/radial4"/>
    <dgm:cxn modelId="{E501FD11-7F12-430F-9382-E63C3F6F64B4}" type="presOf" srcId="{F7947FDD-A6A9-4056-97E2-A35C34C64A47}" destId="{32CD068A-D043-4752-A00C-89C752AFF4BC}" srcOrd="0" destOrd="0" presId="urn:microsoft.com/office/officeart/2005/8/layout/radial4"/>
    <dgm:cxn modelId="{C633D0FE-A375-456F-BF33-AE455CE245EE}" srcId="{48EE7F8B-B946-4DA1-8EE9-BF00F03C004B}" destId="{D9AF67BB-9C48-44A9-B016-9E4D60224F43}" srcOrd="0" destOrd="0" parTransId="{898D5451-E5C1-40AE-BD50-C7E01E8999DC}" sibTransId="{ABC402C5-477E-42AF-A255-3722B11FF603}"/>
    <dgm:cxn modelId="{CF2A6D26-A45F-4B60-B876-A92A7B111639}" type="presOf" srcId="{E30ECA4A-314C-4D3A-B420-42F01FAE6EC2}" destId="{160D40A0-2908-429D-949D-62858CEDA3EA}" srcOrd="0" destOrd="0" presId="urn:microsoft.com/office/officeart/2005/8/layout/radial4"/>
    <dgm:cxn modelId="{CA776DA6-2E55-4959-AF48-83E9A2485CE0}" type="presOf" srcId="{F30D2D18-E8ED-46FA-B1C9-CCE47F14C077}" destId="{9A82A3F3-026D-4E38-9886-81295D0C4AF9}" srcOrd="0" destOrd="0" presId="urn:microsoft.com/office/officeart/2005/8/layout/radial4"/>
    <dgm:cxn modelId="{E5CE6AF9-CEBA-4896-8E12-4DDD7BB56F1A}" type="presOf" srcId="{FAD195B4-7778-4AD7-8DC5-4BE4EB447C7B}" destId="{B699BB8F-774A-43B6-8C64-36684F95F8CC}" srcOrd="0" destOrd="0" presId="urn:microsoft.com/office/officeart/2005/8/layout/radial4"/>
    <dgm:cxn modelId="{16A3AF9C-1263-4286-8C3C-33F8F7EA78D8}" type="presOf" srcId="{D9AF67BB-9C48-44A9-B016-9E4D60224F43}" destId="{947AEDB1-1EF9-404B-A6F5-954EDD619541}" srcOrd="0" destOrd="0" presId="urn:microsoft.com/office/officeart/2005/8/layout/radial4"/>
    <dgm:cxn modelId="{CE3C4369-74CC-4532-8937-8859E684AA63}" srcId="{D9AF67BB-9C48-44A9-B016-9E4D60224F43}" destId="{24A42408-6916-4AF0-B282-7A6EF687B611}" srcOrd="2" destOrd="0" parTransId="{F30D2D18-E8ED-46FA-B1C9-CCE47F14C077}" sibTransId="{0A520694-82CB-48D1-AB34-4A529BB7FD6C}"/>
    <dgm:cxn modelId="{E4A6E2DB-98EA-40BC-B717-97A2D4621BE4}" srcId="{D9AF67BB-9C48-44A9-B016-9E4D60224F43}" destId="{98D0AD95-1D5A-4128-AB62-8298368BBE6A}" srcOrd="0" destOrd="0" parTransId="{BB69F609-2C93-442B-8264-3AD40171FEB3}" sibTransId="{87045283-D1A2-4759-8588-E9DD15D5C78D}"/>
    <dgm:cxn modelId="{9767F445-78BA-4AAE-A642-516420C6EA66}" type="presOf" srcId="{24A42408-6916-4AF0-B282-7A6EF687B611}" destId="{DD9D55AF-F231-4A31-BF0F-343971052894}" srcOrd="0" destOrd="0" presId="urn:microsoft.com/office/officeart/2005/8/layout/radial4"/>
    <dgm:cxn modelId="{C8B919D3-0E34-4C61-A05F-6DD81B9D3A02}" type="presOf" srcId="{98D0AD95-1D5A-4128-AB62-8298368BBE6A}" destId="{8C429588-9B00-40C2-90AB-4EA7D6CB1E63}" srcOrd="0" destOrd="0" presId="urn:microsoft.com/office/officeart/2005/8/layout/radial4"/>
    <dgm:cxn modelId="{FC0B7402-A8BD-4188-B591-88833E18B8C0}" type="presOf" srcId="{48EE7F8B-B946-4DA1-8EE9-BF00F03C004B}" destId="{1078FC8E-DD09-46DA-8EBE-800FFF647694}" srcOrd="0" destOrd="0" presId="urn:microsoft.com/office/officeart/2005/8/layout/radial4"/>
    <dgm:cxn modelId="{358EE382-8F21-4DF9-91D7-8F5D0CE80DEF}" srcId="{D9AF67BB-9C48-44A9-B016-9E4D60224F43}" destId="{F7947FDD-A6A9-4056-97E2-A35C34C64A47}" srcOrd="1" destOrd="0" parTransId="{FAD195B4-7778-4AD7-8DC5-4BE4EB447C7B}" sibTransId="{421DF4DF-D4A2-4A87-87CC-F71676785B81}"/>
    <dgm:cxn modelId="{FFBCDEB4-BD03-430C-8AAC-E15084DA709A}" type="presOf" srcId="{94F091B8-7FB6-4672-A15A-35FC7030556C}" destId="{7DC0744E-A59A-4E0F-B4B3-563F8048934A}" srcOrd="0" destOrd="0" presId="urn:microsoft.com/office/officeart/2005/8/layout/radial4"/>
    <dgm:cxn modelId="{1C83499A-CDB5-403A-BB6C-5D99EE12EB4D}" type="presParOf" srcId="{1078FC8E-DD09-46DA-8EBE-800FFF647694}" destId="{947AEDB1-1EF9-404B-A6F5-954EDD619541}" srcOrd="0" destOrd="0" presId="urn:microsoft.com/office/officeart/2005/8/layout/radial4"/>
    <dgm:cxn modelId="{95E9BD1F-369D-4C31-8C1E-D1B4805D4422}" type="presParOf" srcId="{1078FC8E-DD09-46DA-8EBE-800FFF647694}" destId="{FF5FD437-7A4B-484E-91D4-FCE6DD507912}" srcOrd="1" destOrd="0" presId="urn:microsoft.com/office/officeart/2005/8/layout/radial4"/>
    <dgm:cxn modelId="{16654950-8705-40E0-A049-EEDF3207E7F6}" type="presParOf" srcId="{1078FC8E-DD09-46DA-8EBE-800FFF647694}" destId="{8C429588-9B00-40C2-90AB-4EA7D6CB1E63}" srcOrd="2" destOrd="0" presId="urn:microsoft.com/office/officeart/2005/8/layout/radial4"/>
    <dgm:cxn modelId="{0F62DCF7-555B-40B4-BC3C-427E0551E2CE}" type="presParOf" srcId="{1078FC8E-DD09-46DA-8EBE-800FFF647694}" destId="{B699BB8F-774A-43B6-8C64-36684F95F8CC}" srcOrd="3" destOrd="0" presId="urn:microsoft.com/office/officeart/2005/8/layout/radial4"/>
    <dgm:cxn modelId="{520D08FB-E706-4FD8-8C33-6E4762D5B261}" type="presParOf" srcId="{1078FC8E-DD09-46DA-8EBE-800FFF647694}" destId="{32CD068A-D043-4752-A00C-89C752AFF4BC}" srcOrd="4" destOrd="0" presId="urn:microsoft.com/office/officeart/2005/8/layout/radial4"/>
    <dgm:cxn modelId="{92BCF51C-9C04-46C0-A421-79E41A874E02}" type="presParOf" srcId="{1078FC8E-DD09-46DA-8EBE-800FFF647694}" destId="{9A82A3F3-026D-4E38-9886-81295D0C4AF9}" srcOrd="5" destOrd="0" presId="urn:microsoft.com/office/officeart/2005/8/layout/radial4"/>
    <dgm:cxn modelId="{588EBAA8-02A2-42C8-A822-EC6392077470}" type="presParOf" srcId="{1078FC8E-DD09-46DA-8EBE-800FFF647694}" destId="{DD9D55AF-F231-4A31-BF0F-343971052894}" srcOrd="6" destOrd="0" presId="urn:microsoft.com/office/officeart/2005/8/layout/radial4"/>
    <dgm:cxn modelId="{A99074C1-31F5-4A51-8D83-74F212B53DF4}" type="presParOf" srcId="{1078FC8E-DD09-46DA-8EBE-800FFF647694}" destId="{7DC0744E-A59A-4E0F-B4B3-563F8048934A}" srcOrd="7" destOrd="0" presId="urn:microsoft.com/office/officeart/2005/8/layout/radial4"/>
    <dgm:cxn modelId="{731E428F-C0B6-4815-B9A6-1942EA4FF307}" type="presParOf" srcId="{1078FC8E-DD09-46DA-8EBE-800FFF647694}" destId="{160D40A0-2908-429D-949D-62858CEDA3EA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EE7F8B-B946-4DA1-8EE9-BF00F03C004B}" type="doc">
      <dgm:prSet loTypeId="urn:microsoft.com/office/officeart/2005/8/layout/radial4" loCatId="relationship" qsTypeId="urn:microsoft.com/office/officeart/2005/8/quickstyle/3d3" qsCatId="3D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D9AF67BB-9C48-44A9-B016-9E4D60224F43}">
      <dgm:prSet phldrT="[Testo]" custT="1"/>
      <dgm:spPr>
        <a:xfrm>
          <a:off x="3657890" y="1613942"/>
          <a:ext cx="1541348" cy="1541348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it-IT" sz="2000" b="1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I VALORI etici e religiosi </a:t>
          </a:r>
        </a:p>
      </dgm:t>
    </dgm:pt>
    <dgm:pt modelId="{898D5451-E5C1-40AE-BD50-C7E01E8999DC}" type="parTrans" cxnId="{C633D0FE-A375-456F-BF33-AE455CE245EE}">
      <dgm:prSet/>
      <dgm:spPr/>
      <dgm:t>
        <a:bodyPr/>
        <a:lstStyle/>
        <a:p>
          <a:endParaRPr lang="it-IT"/>
        </a:p>
      </dgm:t>
    </dgm:pt>
    <dgm:pt modelId="{ABC402C5-477E-42AF-A255-3722B11FF603}" type="sibTrans" cxnId="{C633D0FE-A375-456F-BF33-AE455CE245EE}">
      <dgm:prSet/>
      <dgm:spPr/>
      <dgm:t>
        <a:bodyPr/>
        <a:lstStyle/>
        <a:p>
          <a:endParaRPr lang="it-IT"/>
        </a:p>
      </dgm:t>
    </dgm:pt>
    <dgm:pt modelId="{98D0AD95-1D5A-4128-AB62-8298368BBE6A}">
      <dgm:prSet phldrT="[Testo]"/>
      <dgm:spPr>
        <a:xfrm>
          <a:off x="1779491" y="1285263"/>
          <a:ext cx="1464280" cy="1171424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it-IT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Libertà e Decalogo</a:t>
          </a:r>
        </a:p>
      </dgm:t>
    </dgm:pt>
    <dgm:pt modelId="{BB69F609-2C93-442B-8264-3AD40171FEB3}" type="parTrans" cxnId="{E4A6E2DB-98EA-40BC-B717-97A2D4621BE4}">
      <dgm:prSet/>
      <dgm:spPr>
        <a:xfrm rot="11700000">
          <a:off x="2492088" y="1799781"/>
          <a:ext cx="1147117" cy="439284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endParaRPr lang="it-IT"/>
        </a:p>
      </dgm:t>
    </dgm:pt>
    <dgm:pt modelId="{87045283-D1A2-4759-8588-E9DD15D5C78D}" type="sibTrans" cxnId="{E4A6E2DB-98EA-40BC-B717-97A2D4621BE4}">
      <dgm:prSet/>
      <dgm:spPr/>
      <dgm:t>
        <a:bodyPr/>
        <a:lstStyle/>
        <a:p>
          <a:endParaRPr lang="it-IT"/>
        </a:p>
      </dgm:t>
    </dgm:pt>
    <dgm:pt modelId="{F7947FDD-A6A9-4056-97E2-A35C34C64A47}">
      <dgm:prSet phldrT="[Testo]"/>
      <dgm:spPr>
        <a:xfrm>
          <a:off x="2857715" y="286"/>
          <a:ext cx="1464280" cy="1171424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it-IT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Il comandamento dell'Amore (insegnato da Gesù)</a:t>
          </a:r>
        </a:p>
      </dgm:t>
    </dgm:pt>
    <dgm:pt modelId="{FAD195B4-7778-4AD7-8DC5-4BE4EB447C7B}" type="parTrans" cxnId="{358EE382-8F21-4DF9-91D7-8F5D0CE80DEF}">
      <dgm:prSet/>
      <dgm:spPr>
        <a:xfrm rot="14700000">
          <a:off x="3258693" y="886177"/>
          <a:ext cx="1147117" cy="439284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endParaRPr lang="it-IT"/>
        </a:p>
      </dgm:t>
    </dgm:pt>
    <dgm:pt modelId="{421DF4DF-D4A2-4A87-87CC-F71676785B81}" type="sibTrans" cxnId="{358EE382-8F21-4DF9-91D7-8F5D0CE80DEF}">
      <dgm:prSet/>
      <dgm:spPr/>
      <dgm:t>
        <a:bodyPr/>
        <a:lstStyle/>
        <a:p>
          <a:endParaRPr lang="it-IT"/>
        </a:p>
      </dgm:t>
    </dgm:pt>
    <dgm:pt modelId="{24A42408-6916-4AF0-B282-7A6EF687B611}">
      <dgm:prSet phldrT="[Testo]"/>
      <dgm:spPr>
        <a:xfrm>
          <a:off x="4535133" y="286"/>
          <a:ext cx="1464280" cy="1171424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it-IT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Perdono e Pace</a:t>
          </a:r>
        </a:p>
      </dgm:t>
    </dgm:pt>
    <dgm:pt modelId="{F30D2D18-E8ED-46FA-B1C9-CCE47F14C077}" type="parTrans" cxnId="{CE3C4369-74CC-4532-8937-8859E684AA63}">
      <dgm:prSet/>
      <dgm:spPr>
        <a:xfrm rot="17700000">
          <a:off x="4451319" y="886177"/>
          <a:ext cx="1147117" cy="439284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endParaRPr lang="it-IT"/>
        </a:p>
      </dgm:t>
    </dgm:pt>
    <dgm:pt modelId="{0A520694-82CB-48D1-AB34-4A529BB7FD6C}" type="sibTrans" cxnId="{CE3C4369-74CC-4532-8937-8859E684AA63}">
      <dgm:prSet/>
      <dgm:spPr/>
      <dgm:t>
        <a:bodyPr/>
        <a:lstStyle/>
        <a:p>
          <a:endParaRPr lang="it-IT"/>
        </a:p>
      </dgm:t>
    </dgm:pt>
    <dgm:pt modelId="{E30ECA4A-314C-4D3A-B420-42F01FAE6EC2}">
      <dgm:prSet/>
      <dgm:spPr>
        <a:xfrm>
          <a:off x="5613357" y="1285263"/>
          <a:ext cx="1464280" cy="1171424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it-IT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Rispetto degli altri e convivenza pacifica </a:t>
          </a:r>
        </a:p>
        <a:p>
          <a:r>
            <a:rPr lang="it-IT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Il valore della diversità </a:t>
          </a:r>
        </a:p>
      </dgm:t>
    </dgm:pt>
    <dgm:pt modelId="{94F091B8-7FB6-4672-A15A-35FC7030556C}" type="parTrans" cxnId="{23C6C309-FC9D-4AF4-BF89-C79132AA62BD}">
      <dgm:prSet/>
      <dgm:spPr>
        <a:xfrm rot="20700000">
          <a:off x="5217924" y="1799781"/>
          <a:ext cx="1147117" cy="439284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endParaRPr lang="it-IT"/>
        </a:p>
      </dgm:t>
    </dgm:pt>
    <dgm:pt modelId="{9996A762-98B5-4030-A234-B960B4F6FD6D}" type="sibTrans" cxnId="{23C6C309-FC9D-4AF4-BF89-C79132AA62BD}">
      <dgm:prSet/>
      <dgm:spPr/>
      <dgm:t>
        <a:bodyPr/>
        <a:lstStyle/>
        <a:p>
          <a:endParaRPr lang="it-IT"/>
        </a:p>
      </dgm:t>
    </dgm:pt>
    <dgm:pt modelId="{D4381137-D462-429D-A563-C2661ABCC113}">
      <dgm:prSet/>
      <dgm:spPr/>
      <dgm:t>
        <a:bodyPr/>
        <a:lstStyle/>
        <a:p>
          <a:r>
            <a:rPr lang="it-IT" dirty="0">
              <a:solidFill>
                <a:sysClr val="windowText" lastClr="000000"/>
              </a:solidFill>
              <a:latin typeface="+mj-lt"/>
            </a:rPr>
            <a:t>Fiducia e coraggio nella vita </a:t>
          </a:r>
        </a:p>
      </dgm:t>
    </dgm:pt>
    <dgm:pt modelId="{A47102A5-3779-42CA-B402-089CAB9BDBDA}" type="parTrans" cxnId="{87626247-5D96-4E81-9935-0FAE56517D05}">
      <dgm:prSet/>
      <dgm:spPr/>
      <dgm:t>
        <a:bodyPr/>
        <a:lstStyle/>
        <a:p>
          <a:endParaRPr lang="it-IT"/>
        </a:p>
      </dgm:t>
    </dgm:pt>
    <dgm:pt modelId="{FC85802D-B1A4-4803-9C2B-6DF5E1B29504}" type="sibTrans" cxnId="{87626247-5D96-4E81-9935-0FAE56517D05}">
      <dgm:prSet/>
      <dgm:spPr/>
      <dgm:t>
        <a:bodyPr/>
        <a:lstStyle/>
        <a:p>
          <a:endParaRPr lang="it-IT"/>
        </a:p>
      </dgm:t>
    </dgm:pt>
    <dgm:pt modelId="{1078FC8E-DD09-46DA-8EBE-800FFF647694}" type="pres">
      <dgm:prSet presAssocID="{48EE7F8B-B946-4DA1-8EE9-BF00F03C004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47AEDB1-1EF9-404B-A6F5-954EDD619541}" type="pres">
      <dgm:prSet presAssocID="{D9AF67BB-9C48-44A9-B016-9E4D60224F43}" presName="centerShape" presStyleLbl="node0" presStyleIdx="0" presStyleCnt="1"/>
      <dgm:spPr>
        <a:prstGeom prst="ellipse">
          <a:avLst/>
        </a:prstGeom>
      </dgm:spPr>
      <dgm:t>
        <a:bodyPr/>
        <a:lstStyle/>
        <a:p>
          <a:endParaRPr lang="it-IT"/>
        </a:p>
      </dgm:t>
    </dgm:pt>
    <dgm:pt modelId="{FF5FD437-7A4B-484E-91D4-FCE6DD507912}" type="pres">
      <dgm:prSet presAssocID="{BB69F609-2C93-442B-8264-3AD40171FEB3}" presName="parTrans" presStyleLbl="bgSibTrans2D1" presStyleIdx="0" presStyleCnt="5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it-IT"/>
        </a:p>
      </dgm:t>
    </dgm:pt>
    <dgm:pt modelId="{8C429588-9B00-40C2-90AB-4EA7D6CB1E63}" type="pres">
      <dgm:prSet presAssocID="{98D0AD95-1D5A-4128-AB62-8298368BBE6A}" presName="node" presStyleLbl="node1" presStyleIdx="0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  <dgm:pt modelId="{B699BB8F-774A-43B6-8C64-36684F95F8CC}" type="pres">
      <dgm:prSet presAssocID="{FAD195B4-7778-4AD7-8DC5-4BE4EB447C7B}" presName="parTrans" presStyleLbl="bgSibTrans2D1" presStyleIdx="1" presStyleCnt="5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it-IT"/>
        </a:p>
      </dgm:t>
    </dgm:pt>
    <dgm:pt modelId="{32CD068A-D043-4752-A00C-89C752AFF4BC}" type="pres">
      <dgm:prSet presAssocID="{F7947FDD-A6A9-4056-97E2-A35C34C64A47}" presName="node" presStyleLbl="node1" presStyleIdx="1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  <dgm:pt modelId="{9A82A3F3-026D-4E38-9886-81295D0C4AF9}" type="pres">
      <dgm:prSet presAssocID="{F30D2D18-E8ED-46FA-B1C9-CCE47F14C077}" presName="parTrans" presStyleLbl="bgSibTrans2D1" presStyleIdx="2" presStyleCnt="5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it-IT"/>
        </a:p>
      </dgm:t>
    </dgm:pt>
    <dgm:pt modelId="{DD9D55AF-F231-4A31-BF0F-343971052894}" type="pres">
      <dgm:prSet presAssocID="{24A42408-6916-4AF0-B282-7A6EF687B611}" presName="node" presStyleLbl="node1" presStyleIdx="2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  <dgm:pt modelId="{7DC0744E-A59A-4E0F-B4B3-563F8048934A}" type="pres">
      <dgm:prSet presAssocID="{94F091B8-7FB6-4672-A15A-35FC7030556C}" presName="parTrans" presStyleLbl="bgSibTrans2D1" presStyleIdx="3" presStyleCnt="5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it-IT"/>
        </a:p>
      </dgm:t>
    </dgm:pt>
    <dgm:pt modelId="{160D40A0-2908-429D-949D-62858CEDA3EA}" type="pres">
      <dgm:prSet presAssocID="{E30ECA4A-314C-4D3A-B420-42F01FAE6EC2}" presName="node" presStyleLbl="node1" presStyleIdx="3" presStyleCnt="5" custRadScaleRad="101310" custRadScaleInc="44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  <dgm:pt modelId="{BBF862E5-4A1C-404F-93DE-3BC5BC04EF58}" type="pres">
      <dgm:prSet presAssocID="{A47102A5-3779-42CA-B402-089CAB9BDBDA}" presName="parTrans" presStyleLbl="bgSibTrans2D1" presStyleIdx="4" presStyleCnt="5"/>
      <dgm:spPr/>
      <dgm:t>
        <a:bodyPr/>
        <a:lstStyle/>
        <a:p>
          <a:endParaRPr lang="it-IT"/>
        </a:p>
      </dgm:t>
    </dgm:pt>
    <dgm:pt modelId="{F95173BF-B874-4AC1-8578-BF29C43CBD59}" type="pres">
      <dgm:prSet presAssocID="{D4381137-D462-429D-A563-C2661ABCC113}" presName="node" presStyleLbl="node1" presStyleIdx="4" presStyleCnt="5" custRadScaleRad="10045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805DEDF-DCFE-4037-97B1-7B97367F7C08}" type="presOf" srcId="{E30ECA4A-314C-4D3A-B420-42F01FAE6EC2}" destId="{160D40A0-2908-429D-949D-62858CEDA3EA}" srcOrd="0" destOrd="0" presId="urn:microsoft.com/office/officeart/2005/8/layout/radial4"/>
    <dgm:cxn modelId="{CB7D02BD-AC5B-4E13-AE00-153E7149FAB4}" type="presOf" srcId="{F30D2D18-E8ED-46FA-B1C9-CCE47F14C077}" destId="{9A82A3F3-026D-4E38-9886-81295D0C4AF9}" srcOrd="0" destOrd="0" presId="urn:microsoft.com/office/officeart/2005/8/layout/radial4"/>
    <dgm:cxn modelId="{39D0F422-6DC8-43F9-B253-C32F3F00898F}" type="presOf" srcId="{F7947FDD-A6A9-4056-97E2-A35C34C64A47}" destId="{32CD068A-D043-4752-A00C-89C752AFF4BC}" srcOrd="0" destOrd="0" presId="urn:microsoft.com/office/officeart/2005/8/layout/radial4"/>
    <dgm:cxn modelId="{23C6C309-FC9D-4AF4-BF89-C79132AA62BD}" srcId="{D9AF67BB-9C48-44A9-B016-9E4D60224F43}" destId="{E30ECA4A-314C-4D3A-B420-42F01FAE6EC2}" srcOrd="3" destOrd="0" parTransId="{94F091B8-7FB6-4672-A15A-35FC7030556C}" sibTransId="{9996A762-98B5-4030-A234-B960B4F6FD6D}"/>
    <dgm:cxn modelId="{942A3633-635A-4909-ABAC-7535A0C4E846}" type="presOf" srcId="{94F091B8-7FB6-4672-A15A-35FC7030556C}" destId="{7DC0744E-A59A-4E0F-B4B3-563F8048934A}" srcOrd="0" destOrd="0" presId="urn:microsoft.com/office/officeart/2005/8/layout/radial4"/>
    <dgm:cxn modelId="{641B2983-B97F-41ED-BE17-FC6A0577ABD1}" type="presOf" srcId="{FAD195B4-7778-4AD7-8DC5-4BE4EB447C7B}" destId="{B699BB8F-774A-43B6-8C64-36684F95F8CC}" srcOrd="0" destOrd="0" presId="urn:microsoft.com/office/officeart/2005/8/layout/radial4"/>
    <dgm:cxn modelId="{E4A6E2DB-98EA-40BC-B717-97A2D4621BE4}" srcId="{D9AF67BB-9C48-44A9-B016-9E4D60224F43}" destId="{98D0AD95-1D5A-4128-AB62-8298368BBE6A}" srcOrd="0" destOrd="0" parTransId="{BB69F609-2C93-442B-8264-3AD40171FEB3}" sibTransId="{87045283-D1A2-4759-8588-E9DD15D5C78D}"/>
    <dgm:cxn modelId="{439F999F-F214-4268-9E5C-E80AE648B6B9}" type="presOf" srcId="{98D0AD95-1D5A-4128-AB62-8298368BBE6A}" destId="{8C429588-9B00-40C2-90AB-4EA7D6CB1E63}" srcOrd="0" destOrd="0" presId="urn:microsoft.com/office/officeart/2005/8/layout/radial4"/>
    <dgm:cxn modelId="{50E9B201-05C1-458C-B38A-E557289A5D9E}" type="presOf" srcId="{D4381137-D462-429D-A563-C2661ABCC113}" destId="{F95173BF-B874-4AC1-8578-BF29C43CBD59}" srcOrd="0" destOrd="0" presId="urn:microsoft.com/office/officeart/2005/8/layout/radial4"/>
    <dgm:cxn modelId="{978E2EAF-B8CB-475D-A045-94E6A2F7D82C}" type="presOf" srcId="{48EE7F8B-B946-4DA1-8EE9-BF00F03C004B}" destId="{1078FC8E-DD09-46DA-8EBE-800FFF647694}" srcOrd="0" destOrd="0" presId="urn:microsoft.com/office/officeart/2005/8/layout/radial4"/>
    <dgm:cxn modelId="{87626247-5D96-4E81-9935-0FAE56517D05}" srcId="{D9AF67BB-9C48-44A9-B016-9E4D60224F43}" destId="{D4381137-D462-429D-A563-C2661ABCC113}" srcOrd="4" destOrd="0" parTransId="{A47102A5-3779-42CA-B402-089CAB9BDBDA}" sibTransId="{FC85802D-B1A4-4803-9C2B-6DF5E1B29504}"/>
    <dgm:cxn modelId="{8C722DC7-053E-41B1-AB63-58D5E990CC98}" type="presOf" srcId="{D9AF67BB-9C48-44A9-B016-9E4D60224F43}" destId="{947AEDB1-1EF9-404B-A6F5-954EDD619541}" srcOrd="0" destOrd="0" presId="urn:microsoft.com/office/officeart/2005/8/layout/radial4"/>
    <dgm:cxn modelId="{0B3BC0B8-3900-4FDD-9AA2-71D01BAA836D}" type="presOf" srcId="{A47102A5-3779-42CA-B402-089CAB9BDBDA}" destId="{BBF862E5-4A1C-404F-93DE-3BC5BC04EF58}" srcOrd="0" destOrd="0" presId="urn:microsoft.com/office/officeart/2005/8/layout/radial4"/>
    <dgm:cxn modelId="{CE3C4369-74CC-4532-8937-8859E684AA63}" srcId="{D9AF67BB-9C48-44A9-B016-9E4D60224F43}" destId="{24A42408-6916-4AF0-B282-7A6EF687B611}" srcOrd="2" destOrd="0" parTransId="{F30D2D18-E8ED-46FA-B1C9-CCE47F14C077}" sibTransId="{0A520694-82CB-48D1-AB34-4A529BB7FD6C}"/>
    <dgm:cxn modelId="{42F927C8-B05B-4579-AB48-86096DF47CBD}" type="presOf" srcId="{BB69F609-2C93-442B-8264-3AD40171FEB3}" destId="{FF5FD437-7A4B-484E-91D4-FCE6DD507912}" srcOrd="0" destOrd="0" presId="urn:microsoft.com/office/officeart/2005/8/layout/radial4"/>
    <dgm:cxn modelId="{358EE382-8F21-4DF9-91D7-8F5D0CE80DEF}" srcId="{D9AF67BB-9C48-44A9-B016-9E4D60224F43}" destId="{F7947FDD-A6A9-4056-97E2-A35C34C64A47}" srcOrd="1" destOrd="0" parTransId="{FAD195B4-7778-4AD7-8DC5-4BE4EB447C7B}" sibTransId="{421DF4DF-D4A2-4A87-87CC-F71676785B81}"/>
    <dgm:cxn modelId="{9F12B8C4-6CF6-4195-9A7D-7F4D51EDB9F6}" type="presOf" srcId="{24A42408-6916-4AF0-B282-7A6EF687B611}" destId="{DD9D55AF-F231-4A31-BF0F-343971052894}" srcOrd="0" destOrd="0" presId="urn:microsoft.com/office/officeart/2005/8/layout/radial4"/>
    <dgm:cxn modelId="{C633D0FE-A375-456F-BF33-AE455CE245EE}" srcId="{48EE7F8B-B946-4DA1-8EE9-BF00F03C004B}" destId="{D9AF67BB-9C48-44A9-B016-9E4D60224F43}" srcOrd="0" destOrd="0" parTransId="{898D5451-E5C1-40AE-BD50-C7E01E8999DC}" sibTransId="{ABC402C5-477E-42AF-A255-3722B11FF603}"/>
    <dgm:cxn modelId="{04BCF9DD-F915-4FD1-AF20-31F3DF5EA355}" type="presParOf" srcId="{1078FC8E-DD09-46DA-8EBE-800FFF647694}" destId="{947AEDB1-1EF9-404B-A6F5-954EDD619541}" srcOrd="0" destOrd="0" presId="urn:microsoft.com/office/officeart/2005/8/layout/radial4"/>
    <dgm:cxn modelId="{129C4587-785C-4B99-840A-69E8BE50FBF5}" type="presParOf" srcId="{1078FC8E-DD09-46DA-8EBE-800FFF647694}" destId="{FF5FD437-7A4B-484E-91D4-FCE6DD507912}" srcOrd="1" destOrd="0" presId="urn:microsoft.com/office/officeart/2005/8/layout/radial4"/>
    <dgm:cxn modelId="{795C0773-B0CA-4741-871E-D49FD1CD2593}" type="presParOf" srcId="{1078FC8E-DD09-46DA-8EBE-800FFF647694}" destId="{8C429588-9B00-40C2-90AB-4EA7D6CB1E63}" srcOrd="2" destOrd="0" presId="urn:microsoft.com/office/officeart/2005/8/layout/radial4"/>
    <dgm:cxn modelId="{3D7E4CC2-2BE1-4D31-9741-2EB89B43E68B}" type="presParOf" srcId="{1078FC8E-DD09-46DA-8EBE-800FFF647694}" destId="{B699BB8F-774A-43B6-8C64-36684F95F8CC}" srcOrd="3" destOrd="0" presId="urn:microsoft.com/office/officeart/2005/8/layout/radial4"/>
    <dgm:cxn modelId="{014D376C-79BE-448B-881B-E33EEE2708E5}" type="presParOf" srcId="{1078FC8E-DD09-46DA-8EBE-800FFF647694}" destId="{32CD068A-D043-4752-A00C-89C752AFF4BC}" srcOrd="4" destOrd="0" presId="urn:microsoft.com/office/officeart/2005/8/layout/radial4"/>
    <dgm:cxn modelId="{6920AAE9-29D3-4290-BAB5-9E8DF266E577}" type="presParOf" srcId="{1078FC8E-DD09-46DA-8EBE-800FFF647694}" destId="{9A82A3F3-026D-4E38-9886-81295D0C4AF9}" srcOrd="5" destOrd="0" presId="urn:microsoft.com/office/officeart/2005/8/layout/radial4"/>
    <dgm:cxn modelId="{FB18DFF3-D84E-4035-A7AB-78CBF5FEC872}" type="presParOf" srcId="{1078FC8E-DD09-46DA-8EBE-800FFF647694}" destId="{DD9D55AF-F231-4A31-BF0F-343971052894}" srcOrd="6" destOrd="0" presId="urn:microsoft.com/office/officeart/2005/8/layout/radial4"/>
    <dgm:cxn modelId="{948DD45D-A859-459C-B2B2-1F8DE74465FD}" type="presParOf" srcId="{1078FC8E-DD09-46DA-8EBE-800FFF647694}" destId="{7DC0744E-A59A-4E0F-B4B3-563F8048934A}" srcOrd="7" destOrd="0" presId="urn:microsoft.com/office/officeart/2005/8/layout/radial4"/>
    <dgm:cxn modelId="{CD55868B-06BE-4A9B-A13B-AD0BB7C23D34}" type="presParOf" srcId="{1078FC8E-DD09-46DA-8EBE-800FFF647694}" destId="{160D40A0-2908-429D-949D-62858CEDA3EA}" srcOrd="8" destOrd="0" presId="urn:microsoft.com/office/officeart/2005/8/layout/radial4"/>
    <dgm:cxn modelId="{872435E7-799D-4CA7-A6AF-6ACC17E850ED}" type="presParOf" srcId="{1078FC8E-DD09-46DA-8EBE-800FFF647694}" destId="{BBF862E5-4A1C-404F-93DE-3BC5BC04EF58}" srcOrd="9" destOrd="0" presId="urn:microsoft.com/office/officeart/2005/8/layout/radial4"/>
    <dgm:cxn modelId="{9ADEF3C2-08D8-4CBC-BAF3-207CCC1498F0}" type="presParOf" srcId="{1078FC8E-DD09-46DA-8EBE-800FFF647694}" destId="{F95173BF-B874-4AC1-8578-BF29C43CBD59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5D29A1C-36D3-4ED2-A544-7D5EB750FD77}" type="doc">
      <dgm:prSet loTypeId="urn:microsoft.com/office/officeart/2005/8/layout/radial4" loCatId="relationship" qsTypeId="urn:microsoft.com/office/officeart/2005/8/quickstyle/3d3" qsCatId="3D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F3505397-6F7B-4884-A373-2E0F7FDD412C}">
      <dgm:prSet phldrT="[Testo]" custT="1"/>
      <dgm:spPr>
        <a:xfrm>
          <a:off x="3093176" y="2383299"/>
          <a:ext cx="2245988" cy="2245988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ctr"/>
          <a:r>
            <a:rPr lang="it-IT" sz="20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DIO </a:t>
          </a:r>
        </a:p>
        <a:p>
          <a:pPr algn="ctr"/>
          <a:r>
            <a:rPr lang="it-IT" sz="2000" b="1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e l'UOMO</a:t>
          </a:r>
          <a:endParaRPr lang="it-IT" sz="2000" b="1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</dgm:t>
    </dgm:pt>
    <dgm:pt modelId="{D02D2AF6-258F-4102-B38E-F7723DE34D3C}" type="parTrans" cxnId="{CA4E0E15-E6E4-432C-A00A-586FBD5569DE}">
      <dgm:prSet/>
      <dgm:spPr/>
      <dgm:t>
        <a:bodyPr/>
        <a:lstStyle/>
        <a:p>
          <a:pPr algn="ctr"/>
          <a:endParaRPr lang="it-IT" sz="2000">
            <a:latin typeface="+mn-lt"/>
          </a:endParaRPr>
        </a:p>
      </dgm:t>
    </dgm:pt>
    <dgm:pt modelId="{B9833CD8-24ED-4B7A-9C6D-EFED2D19F2C4}" type="sibTrans" cxnId="{CA4E0E15-E6E4-432C-A00A-586FBD5569DE}">
      <dgm:prSet/>
      <dgm:spPr/>
      <dgm:t>
        <a:bodyPr/>
        <a:lstStyle/>
        <a:p>
          <a:pPr algn="ctr"/>
          <a:endParaRPr lang="it-IT" sz="2000">
            <a:latin typeface="+mn-lt"/>
          </a:endParaRPr>
        </a:p>
      </dgm:t>
    </dgm:pt>
    <dgm:pt modelId="{FB32EA15-8B44-4C88-AD97-2402728F75E7}">
      <dgm:prSet phldrT="[Testo]" custT="1"/>
      <dgm:spPr>
        <a:xfrm>
          <a:off x="436819" y="1866095"/>
          <a:ext cx="1969053" cy="1782654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ctr"/>
          <a:r>
            <a:rPr lang="it-IT" sz="2000" b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  <a:sym typeface="Wingdings 3"/>
            </a:rPr>
            <a:t>Le grandi RELIGIONI (origine e sviluppo) </a:t>
          </a:r>
        </a:p>
        <a:p>
          <a:pPr algn="ctr"/>
          <a:r>
            <a:rPr lang="it-IT" sz="2000" b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  <a:sym typeface="Wingdings 3"/>
            </a:rPr>
            <a:t>DIALOGO INTERRELIGIOSO</a:t>
          </a:r>
        </a:p>
      </dgm:t>
    </dgm:pt>
    <dgm:pt modelId="{8A95D4BF-F9AC-4759-81F8-826CFE2AB2B5}" type="parTrans" cxnId="{F3B1F20F-52EF-41FE-A2D9-CFEA3C1E0943}">
      <dgm:prSet/>
      <dgm:spPr>
        <a:xfrm rot="11700000">
          <a:off x="1392842" y="2653877"/>
          <a:ext cx="1673047" cy="640106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pPr algn="ctr"/>
          <a:endParaRPr lang="it-IT" sz="2000">
            <a:latin typeface="+mn-lt"/>
          </a:endParaRPr>
        </a:p>
      </dgm:t>
    </dgm:pt>
    <dgm:pt modelId="{42C8532A-A845-49C0-BFD5-E2D23CC3E522}" type="sibTrans" cxnId="{F3B1F20F-52EF-41FE-A2D9-CFEA3C1E0943}">
      <dgm:prSet/>
      <dgm:spPr/>
      <dgm:t>
        <a:bodyPr/>
        <a:lstStyle/>
        <a:p>
          <a:pPr algn="ctr"/>
          <a:endParaRPr lang="it-IT" sz="2000">
            <a:latin typeface="+mn-lt"/>
          </a:endParaRPr>
        </a:p>
      </dgm:t>
    </dgm:pt>
    <dgm:pt modelId="{FF309687-1F56-433A-B2C8-9F11A032C1D4}">
      <dgm:prSet/>
      <dgm:spPr/>
      <dgm:t>
        <a:bodyPr/>
        <a:lstStyle/>
        <a:p>
          <a:pPr algn="ctr"/>
          <a:endParaRPr lang="it-IT" sz="2000">
            <a:latin typeface="+mn-lt"/>
          </a:endParaRPr>
        </a:p>
      </dgm:t>
    </dgm:pt>
    <dgm:pt modelId="{123AC13E-C80D-478A-ABF8-D6339008F31F}" type="parTrans" cxnId="{82D1BA3F-E72D-4D22-AC45-74CDBA59E3F0}">
      <dgm:prSet/>
      <dgm:spPr/>
      <dgm:t>
        <a:bodyPr/>
        <a:lstStyle/>
        <a:p>
          <a:pPr algn="ctr"/>
          <a:endParaRPr lang="it-IT" sz="2000">
            <a:latin typeface="+mn-lt"/>
          </a:endParaRPr>
        </a:p>
      </dgm:t>
    </dgm:pt>
    <dgm:pt modelId="{EDB8BB6C-24C5-4B3A-97A1-65AEE59F9A96}" type="sibTrans" cxnId="{82D1BA3F-E72D-4D22-AC45-74CDBA59E3F0}">
      <dgm:prSet/>
      <dgm:spPr/>
      <dgm:t>
        <a:bodyPr/>
        <a:lstStyle/>
        <a:p>
          <a:pPr algn="ctr"/>
          <a:endParaRPr lang="it-IT" sz="2000">
            <a:latin typeface="+mn-lt"/>
          </a:endParaRPr>
        </a:p>
      </dgm:t>
    </dgm:pt>
    <dgm:pt modelId="{C4ECE269-B898-4A52-9B8C-EC8FDD5F96D9}">
      <dgm:prSet/>
      <dgm:spPr/>
      <dgm:t>
        <a:bodyPr/>
        <a:lstStyle/>
        <a:p>
          <a:pPr algn="ctr"/>
          <a:endParaRPr lang="it-IT" sz="2000">
            <a:latin typeface="+mn-lt"/>
          </a:endParaRPr>
        </a:p>
      </dgm:t>
    </dgm:pt>
    <dgm:pt modelId="{49A42350-AF95-4070-AC27-C05661668659}" type="parTrans" cxnId="{3ECB1274-1144-4AA9-AD42-31A2A1CED779}">
      <dgm:prSet/>
      <dgm:spPr/>
      <dgm:t>
        <a:bodyPr/>
        <a:lstStyle/>
        <a:p>
          <a:pPr algn="ctr"/>
          <a:endParaRPr lang="it-IT" sz="2000">
            <a:latin typeface="+mn-lt"/>
          </a:endParaRPr>
        </a:p>
      </dgm:t>
    </dgm:pt>
    <dgm:pt modelId="{3A0B80EA-9B37-4675-8BDE-1D367BF6F99C}" type="sibTrans" cxnId="{3ECB1274-1144-4AA9-AD42-31A2A1CED779}">
      <dgm:prSet/>
      <dgm:spPr/>
      <dgm:t>
        <a:bodyPr/>
        <a:lstStyle/>
        <a:p>
          <a:pPr algn="ctr"/>
          <a:endParaRPr lang="it-IT" sz="2000">
            <a:latin typeface="+mn-lt"/>
          </a:endParaRPr>
        </a:p>
      </dgm:t>
    </dgm:pt>
    <dgm:pt modelId="{60A3AE00-0D5E-452B-B4D9-BE4E18C1DCE1}">
      <dgm:prSet custT="1"/>
      <dgm:spPr>
        <a:xfrm>
          <a:off x="1821570" y="-30393"/>
          <a:ext cx="2343580" cy="1828725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ctr"/>
          <a:r>
            <a:rPr lang="it-IT" sz="2000" b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CREDO cattolico in rapporto al CRISTIANESIMO (specificità)</a:t>
          </a:r>
        </a:p>
        <a:p>
          <a:pPr algn="ctr"/>
          <a:r>
            <a:rPr lang="it-IT" sz="2000" b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SACRAMENTI</a:t>
          </a:r>
        </a:p>
      </dgm:t>
    </dgm:pt>
    <dgm:pt modelId="{A558546C-D2A4-4D87-8A99-731A4CEFC90D}" type="parTrans" cxnId="{FB72E762-64D8-4B98-B119-30055CA1D35D}">
      <dgm:prSet/>
      <dgm:spPr>
        <a:xfrm rot="14700000">
          <a:off x="2510367" y="1322064"/>
          <a:ext cx="1673047" cy="640106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pPr algn="ctr"/>
          <a:endParaRPr lang="it-IT" sz="2000">
            <a:latin typeface="+mn-lt"/>
          </a:endParaRPr>
        </a:p>
      </dgm:t>
    </dgm:pt>
    <dgm:pt modelId="{C31257DA-AA17-4AD3-8D9E-1F526D39401E}" type="sibTrans" cxnId="{FB72E762-64D8-4B98-B119-30055CA1D35D}">
      <dgm:prSet/>
      <dgm:spPr/>
      <dgm:t>
        <a:bodyPr/>
        <a:lstStyle/>
        <a:p>
          <a:pPr algn="ctr"/>
          <a:endParaRPr lang="it-IT" sz="2000">
            <a:latin typeface="+mn-lt"/>
          </a:endParaRPr>
        </a:p>
      </dgm:t>
    </dgm:pt>
    <dgm:pt modelId="{81A0DA96-948C-4649-B144-6FE22CE3AB64}">
      <dgm:prSet custT="1"/>
      <dgm:spPr>
        <a:xfrm>
          <a:off x="5906479" y="1877148"/>
          <a:ext cx="2209029" cy="1760549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l"/>
          <a:r>
            <a:rPr lang="it-IT" sz="18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CHIESA Cattolica </a:t>
          </a:r>
        </a:p>
        <a:p>
          <a:pPr algn="l"/>
          <a:r>
            <a:rPr lang="it-IT" sz="18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elementi essenziali di storia </a:t>
          </a:r>
        </a:p>
        <a:p>
          <a:pPr algn="l"/>
          <a:r>
            <a:rPr lang="it-IT" sz="18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CRISTIANESIMO divisioni e </a:t>
          </a:r>
        </a:p>
        <a:p>
          <a:pPr algn="l"/>
          <a:r>
            <a:rPr lang="it-IT" sz="18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ECUMENISMO    </a:t>
          </a:r>
        </a:p>
      </dgm:t>
    </dgm:pt>
    <dgm:pt modelId="{A89FEC76-251B-451D-AB87-F96051F0E002}" type="parTrans" cxnId="{CD8F43A2-AD45-4DDE-BB58-C73148135008}">
      <dgm:prSet/>
      <dgm:spPr>
        <a:xfrm rot="20700000">
          <a:off x="5366451" y="2653877"/>
          <a:ext cx="1673047" cy="640106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pPr algn="ctr"/>
          <a:endParaRPr lang="it-IT" sz="2000">
            <a:latin typeface="+mn-lt"/>
          </a:endParaRPr>
        </a:p>
      </dgm:t>
    </dgm:pt>
    <dgm:pt modelId="{22B4CCBE-BD52-4F93-9808-DDBCEF987C56}" type="sibTrans" cxnId="{CD8F43A2-AD45-4DDE-BB58-C73148135008}">
      <dgm:prSet/>
      <dgm:spPr/>
      <dgm:t>
        <a:bodyPr/>
        <a:lstStyle/>
        <a:p>
          <a:pPr algn="ctr"/>
          <a:endParaRPr lang="it-IT" sz="2000">
            <a:latin typeface="+mn-lt"/>
          </a:endParaRPr>
        </a:p>
      </dgm:t>
    </dgm:pt>
    <dgm:pt modelId="{91F55191-DF31-42F8-BAD4-D335D1FD30E9}">
      <dgm:prSet custT="1"/>
      <dgm:spPr/>
      <dgm:t>
        <a:bodyPr/>
        <a:lstStyle/>
        <a:p>
          <a:r>
            <a:rPr lang="it-IT" sz="18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GESÙ CRISTO</a:t>
          </a:r>
        </a:p>
        <a:p>
          <a:r>
            <a:rPr lang="it-IT" sz="18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la storicità (ambiente geografico e culturale) </a:t>
          </a:r>
        </a:p>
        <a:p>
          <a:r>
            <a:rPr lang="it-IT" sz="18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rivelatore del Padre</a:t>
          </a:r>
        </a:p>
        <a:p>
          <a:r>
            <a:rPr lang="it-IT" sz="1800" b="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annuncio del Regno  di Dio (parole/discorsi e azioni/miracoli)</a:t>
          </a:r>
        </a:p>
      </dgm:t>
    </dgm:pt>
    <dgm:pt modelId="{DB043B6C-DE49-4A6D-8F23-CF0DC32A869A}" type="parTrans" cxnId="{4466F81F-7B40-4ECF-A3B7-1CC814550021}">
      <dgm:prSet/>
      <dgm:spPr/>
      <dgm:t>
        <a:bodyPr/>
        <a:lstStyle/>
        <a:p>
          <a:endParaRPr lang="it-IT" sz="2000">
            <a:latin typeface="+mn-lt"/>
          </a:endParaRPr>
        </a:p>
      </dgm:t>
    </dgm:pt>
    <dgm:pt modelId="{DD9A8C30-3400-46D6-A739-96C3A7A0BFE7}" type="sibTrans" cxnId="{4466F81F-7B40-4ECF-A3B7-1CC814550021}">
      <dgm:prSet/>
      <dgm:spPr/>
      <dgm:t>
        <a:bodyPr/>
        <a:lstStyle/>
        <a:p>
          <a:endParaRPr lang="it-IT" sz="2000">
            <a:latin typeface="+mn-lt"/>
          </a:endParaRPr>
        </a:p>
      </dgm:t>
    </dgm:pt>
    <dgm:pt modelId="{3A101864-A579-4A9F-A052-6DE7781E9BB8}" type="pres">
      <dgm:prSet presAssocID="{55D29A1C-36D3-4ED2-A544-7D5EB750FD7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3CA778B-DCB0-483E-8B88-1ACD7003189E}" type="pres">
      <dgm:prSet presAssocID="{F3505397-6F7B-4884-A373-2E0F7FDD412C}" presName="centerShape" presStyleLbl="node0" presStyleIdx="0" presStyleCnt="1" custLinFactNeighborX="140" custLinFactNeighborY="-702"/>
      <dgm:spPr>
        <a:prstGeom prst="ellipse">
          <a:avLst/>
        </a:prstGeom>
      </dgm:spPr>
      <dgm:t>
        <a:bodyPr/>
        <a:lstStyle/>
        <a:p>
          <a:endParaRPr lang="it-IT"/>
        </a:p>
      </dgm:t>
    </dgm:pt>
    <dgm:pt modelId="{0C6A125C-0896-4106-AC9D-86488CE5C975}" type="pres">
      <dgm:prSet presAssocID="{8A95D4BF-F9AC-4759-81F8-826CFE2AB2B5}" presName="parTrans" presStyleLbl="bgSibTrans2D1" presStyleIdx="0" presStyleCnt="4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it-IT"/>
        </a:p>
      </dgm:t>
    </dgm:pt>
    <dgm:pt modelId="{B8F7A840-E198-47A3-8935-8FC180D4ECA2}" type="pres">
      <dgm:prSet presAssocID="{FB32EA15-8B44-4C88-AD97-2402728F75E7}" presName="node" presStyleLbl="node1" presStyleIdx="0" presStyleCnt="4" custScaleX="92284" custScaleY="104435" custRadScaleRad="99946" custRadScaleInc="1246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  <dgm:pt modelId="{FE4C99A4-5E76-454A-91A4-182EBCE3C8FD}" type="pres">
      <dgm:prSet presAssocID="{A558546C-D2A4-4D87-8A99-731A4CEFC90D}" presName="parTrans" presStyleLbl="bgSibTrans2D1" presStyleIdx="1" presStyleCnt="4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it-IT"/>
        </a:p>
      </dgm:t>
    </dgm:pt>
    <dgm:pt modelId="{CA34590D-4840-4171-9B4C-5EEF90AE8A22}" type="pres">
      <dgm:prSet presAssocID="{60A3AE00-0D5E-452B-B4D9-BE4E18C1DCE1}" presName="node" presStyleLbl="node1" presStyleIdx="1" presStyleCnt="4" custScaleX="109837" custScaleY="10713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  <dgm:pt modelId="{52B1CD3B-4366-486D-9E73-AE9476AFC9AA}" type="pres">
      <dgm:prSet presAssocID="{DB043B6C-DE49-4A6D-8F23-CF0DC32A869A}" presName="parTrans" presStyleLbl="bgSibTrans2D1" presStyleIdx="2" presStyleCnt="4"/>
      <dgm:spPr/>
      <dgm:t>
        <a:bodyPr/>
        <a:lstStyle/>
        <a:p>
          <a:endParaRPr lang="it-IT"/>
        </a:p>
      </dgm:t>
    </dgm:pt>
    <dgm:pt modelId="{6485E5F1-B7E9-4E79-829F-285373D63CC1}" type="pres">
      <dgm:prSet presAssocID="{91F55191-DF31-42F8-BAD4-D335D1FD30E9}" presName="node" presStyleLbl="node1" presStyleIdx="2" presStyleCnt="4" custScaleX="111633" custScaleY="11873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87BC539-C2B6-4E40-AD6F-D1C8D1F00C4A}" type="pres">
      <dgm:prSet presAssocID="{A89FEC76-251B-451D-AB87-F96051F0E002}" presName="parTrans" presStyleLbl="bgSibTrans2D1" presStyleIdx="3" presStyleCnt="4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it-IT"/>
        </a:p>
      </dgm:t>
    </dgm:pt>
    <dgm:pt modelId="{191DB33C-6D30-4AAF-882B-CC44DED60E49}" type="pres">
      <dgm:prSet presAssocID="{81A0DA96-948C-4649-B144-6FE22CE3AB64}" presName="node" presStyleLbl="node1" presStyleIdx="3" presStyleCnt="4" custScaleX="103531" custScaleY="103140" custRadScaleRad="100746" custRadScaleInc="-19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</dgm:ptLst>
  <dgm:cxnLst>
    <dgm:cxn modelId="{4466F81F-7B40-4ECF-A3B7-1CC814550021}" srcId="{F3505397-6F7B-4884-A373-2E0F7FDD412C}" destId="{91F55191-DF31-42F8-BAD4-D335D1FD30E9}" srcOrd="2" destOrd="0" parTransId="{DB043B6C-DE49-4A6D-8F23-CF0DC32A869A}" sibTransId="{DD9A8C30-3400-46D6-A739-96C3A7A0BFE7}"/>
    <dgm:cxn modelId="{4AD2F449-CAC6-48FB-AAD9-7FA38E9586AB}" type="presOf" srcId="{A558546C-D2A4-4D87-8A99-731A4CEFC90D}" destId="{FE4C99A4-5E76-454A-91A4-182EBCE3C8FD}" srcOrd="0" destOrd="0" presId="urn:microsoft.com/office/officeart/2005/8/layout/radial4"/>
    <dgm:cxn modelId="{E56FC76E-9F10-45A1-86BF-E92C5DF711E8}" type="presOf" srcId="{81A0DA96-948C-4649-B144-6FE22CE3AB64}" destId="{191DB33C-6D30-4AAF-882B-CC44DED60E49}" srcOrd="0" destOrd="0" presId="urn:microsoft.com/office/officeart/2005/8/layout/radial4"/>
    <dgm:cxn modelId="{8E5094A7-614E-4EE9-8766-9F8DF37896CD}" type="presOf" srcId="{DB043B6C-DE49-4A6D-8F23-CF0DC32A869A}" destId="{52B1CD3B-4366-486D-9E73-AE9476AFC9AA}" srcOrd="0" destOrd="0" presId="urn:microsoft.com/office/officeart/2005/8/layout/radial4"/>
    <dgm:cxn modelId="{21DFA71F-B9AB-4AB5-9D0B-A60760C95B95}" type="presOf" srcId="{A89FEC76-251B-451D-AB87-F96051F0E002}" destId="{A87BC539-C2B6-4E40-AD6F-D1C8D1F00C4A}" srcOrd="0" destOrd="0" presId="urn:microsoft.com/office/officeart/2005/8/layout/radial4"/>
    <dgm:cxn modelId="{095B9222-7FE8-4CC4-9013-189062C693D1}" type="presOf" srcId="{FB32EA15-8B44-4C88-AD97-2402728F75E7}" destId="{B8F7A840-E198-47A3-8935-8FC180D4ECA2}" srcOrd="0" destOrd="0" presId="urn:microsoft.com/office/officeart/2005/8/layout/radial4"/>
    <dgm:cxn modelId="{D4C886AE-C43B-4086-AEC5-A8155C108DCE}" type="presOf" srcId="{91F55191-DF31-42F8-BAD4-D335D1FD30E9}" destId="{6485E5F1-B7E9-4E79-829F-285373D63CC1}" srcOrd="0" destOrd="0" presId="urn:microsoft.com/office/officeart/2005/8/layout/radial4"/>
    <dgm:cxn modelId="{964CAA06-9F9D-4116-BF57-F9519FBC1810}" type="presOf" srcId="{55D29A1C-36D3-4ED2-A544-7D5EB750FD77}" destId="{3A101864-A579-4A9F-A052-6DE7781E9BB8}" srcOrd="0" destOrd="0" presId="urn:microsoft.com/office/officeart/2005/8/layout/radial4"/>
    <dgm:cxn modelId="{F3B1F20F-52EF-41FE-A2D9-CFEA3C1E0943}" srcId="{F3505397-6F7B-4884-A373-2E0F7FDD412C}" destId="{FB32EA15-8B44-4C88-AD97-2402728F75E7}" srcOrd="0" destOrd="0" parTransId="{8A95D4BF-F9AC-4759-81F8-826CFE2AB2B5}" sibTransId="{42C8532A-A845-49C0-BFD5-E2D23CC3E522}"/>
    <dgm:cxn modelId="{FB72E762-64D8-4B98-B119-30055CA1D35D}" srcId="{F3505397-6F7B-4884-A373-2E0F7FDD412C}" destId="{60A3AE00-0D5E-452B-B4D9-BE4E18C1DCE1}" srcOrd="1" destOrd="0" parTransId="{A558546C-D2A4-4D87-8A99-731A4CEFC90D}" sibTransId="{C31257DA-AA17-4AD3-8D9E-1F526D39401E}"/>
    <dgm:cxn modelId="{CD8F43A2-AD45-4DDE-BB58-C73148135008}" srcId="{F3505397-6F7B-4884-A373-2E0F7FDD412C}" destId="{81A0DA96-948C-4649-B144-6FE22CE3AB64}" srcOrd="3" destOrd="0" parTransId="{A89FEC76-251B-451D-AB87-F96051F0E002}" sibTransId="{22B4CCBE-BD52-4F93-9808-DDBCEF987C56}"/>
    <dgm:cxn modelId="{3ECB1274-1144-4AA9-AD42-31A2A1CED779}" srcId="{55D29A1C-36D3-4ED2-A544-7D5EB750FD77}" destId="{C4ECE269-B898-4A52-9B8C-EC8FDD5F96D9}" srcOrd="2" destOrd="0" parTransId="{49A42350-AF95-4070-AC27-C05661668659}" sibTransId="{3A0B80EA-9B37-4675-8BDE-1D367BF6F99C}"/>
    <dgm:cxn modelId="{B26A8238-6A6E-4CC3-8466-2DFB7B64FC8D}" type="presOf" srcId="{F3505397-6F7B-4884-A373-2E0F7FDD412C}" destId="{B3CA778B-DCB0-483E-8B88-1ACD7003189E}" srcOrd="0" destOrd="0" presId="urn:microsoft.com/office/officeart/2005/8/layout/radial4"/>
    <dgm:cxn modelId="{A7787825-B14A-4569-A8C9-1FA5A69F895C}" type="presOf" srcId="{8A95D4BF-F9AC-4759-81F8-826CFE2AB2B5}" destId="{0C6A125C-0896-4106-AC9D-86488CE5C975}" srcOrd="0" destOrd="0" presId="urn:microsoft.com/office/officeart/2005/8/layout/radial4"/>
    <dgm:cxn modelId="{CA4E0E15-E6E4-432C-A00A-586FBD5569DE}" srcId="{55D29A1C-36D3-4ED2-A544-7D5EB750FD77}" destId="{F3505397-6F7B-4884-A373-2E0F7FDD412C}" srcOrd="0" destOrd="0" parTransId="{D02D2AF6-258F-4102-B38E-F7723DE34D3C}" sibTransId="{B9833CD8-24ED-4B7A-9C6D-EFED2D19F2C4}"/>
    <dgm:cxn modelId="{A2F8798A-BB62-47CC-A7E5-FC807E906119}" type="presOf" srcId="{60A3AE00-0D5E-452B-B4D9-BE4E18C1DCE1}" destId="{CA34590D-4840-4171-9B4C-5EEF90AE8A22}" srcOrd="0" destOrd="0" presId="urn:microsoft.com/office/officeart/2005/8/layout/radial4"/>
    <dgm:cxn modelId="{82D1BA3F-E72D-4D22-AC45-74CDBA59E3F0}" srcId="{55D29A1C-36D3-4ED2-A544-7D5EB750FD77}" destId="{FF309687-1F56-433A-B2C8-9F11A032C1D4}" srcOrd="1" destOrd="0" parTransId="{123AC13E-C80D-478A-ABF8-D6339008F31F}" sibTransId="{EDB8BB6C-24C5-4B3A-97A1-65AEE59F9A96}"/>
    <dgm:cxn modelId="{99DEC493-6470-40E4-B988-5BDA48AAF0B7}" type="presParOf" srcId="{3A101864-A579-4A9F-A052-6DE7781E9BB8}" destId="{B3CA778B-DCB0-483E-8B88-1ACD7003189E}" srcOrd="0" destOrd="0" presId="urn:microsoft.com/office/officeart/2005/8/layout/radial4"/>
    <dgm:cxn modelId="{7066319F-A7FE-4E25-823E-C3103687C9A5}" type="presParOf" srcId="{3A101864-A579-4A9F-A052-6DE7781E9BB8}" destId="{0C6A125C-0896-4106-AC9D-86488CE5C975}" srcOrd="1" destOrd="0" presId="urn:microsoft.com/office/officeart/2005/8/layout/radial4"/>
    <dgm:cxn modelId="{594A4A26-B26C-49A3-A42E-3D9194523911}" type="presParOf" srcId="{3A101864-A579-4A9F-A052-6DE7781E9BB8}" destId="{B8F7A840-E198-47A3-8935-8FC180D4ECA2}" srcOrd="2" destOrd="0" presId="urn:microsoft.com/office/officeart/2005/8/layout/radial4"/>
    <dgm:cxn modelId="{D876348C-0DE4-4FF7-8FA6-3679B7F9D7E7}" type="presParOf" srcId="{3A101864-A579-4A9F-A052-6DE7781E9BB8}" destId="{FE4C99A4-5E76-454A-91A4-182EBCE3C8FD}" srcOrd="3" destOrd="0" presId="urn:microsoft.com/office/officeart/2005/8/layout/radial4"/>
    <dgm:cxn modelId="{E9CCD6FC-FD52-4B25-B94A-CE3C107E3777}" type="presParOf" srcId="{3A101864-A579-4A9F-A052-6DE7781E9BB8}" destId="{CA34590D-4840-4171-9B4C-5EEF90AE8A22}" srcOrd="4" destOrd="0" presId="urn:microsoft.com/office/officeart/2005/8/layout/radial4"/>
    <dgm:cxn modelId="{D58A614C-722B-40CB-8DE5-EF7EAE30BD18}" type="presParOf" srcId="{3A101864-A579-4A9F-A052-6DE7781E9BB8}" destId="{52B1CD3B-4366-486D-9E73-AE9476AFC9AA}" srcOrd="5" destOrd="0" presId="urn:microsoft.com/office/officeart/2005/8/layout/radial4"/>
    <dgm:cxn modelId="{C57FB991-2757-4706-9556-64F4AB9C0547}" type="presParOf" srcId="{3A101864-A579-4A9F-A052-6DE7781E9BB8}" destId="{6485E5F1-B7E9-4E79-829F-285373D63CC1}" srcOrd="6" destOrd="0" presId="urn:microsoft.com/office/officeart/2005/8/layout/radial4"/>
    <dgm:cxn modelId="{1653781D-DF2E-4142-B5F5-C3344E80BDBA}" type="presParOf" srcId="{3A101864-A579-4A9F-A052-6DE7781E9BB8}" destId="{A87BC539-C2B6-4E40-AD6F-D1C8D1F00C4A}" srcOrd="7" destOrd="0" presId="urn:microsoft.com/office/officeart/2005/8/layout/radial4"/>
    <dgm:cxn modelId="{00B06CB5-20EE-4808-9678-112A6203E2DC}" type="presParOf" srcId="{3A101864-A579-4A9F-A052-6DE7781E9BB8}" destId="{191DB33C-6D30-4AAF-882B-CC44DED60E49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EE7F8B-B946-4DA1-8EE9-BF00F03C004B}" type="doc">
      <dgm:prSet loTypeId="urn:microsoft.com/office/officeart/2005/8/layout/radial4" loCatId="relationship" qsTypeId="urn:microsoft.com/office/officeart/2005/8/quickstyle/3d3" qsCatId="3D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D9AF67BB-9C48-44A9-B016-9E4D60224F43}">
      <dgm:prSet phldrT="[Testo]" custT="1"/>
      <dgm:spPr>
        <a:xfrm>
          <a:off x="2292551" y="1402582"/>
          <a:ext cx="1340567" cy="1340567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it-IT" sz="1800" b="1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La BIBBIA e le altre FONTI</a:t>
          </a:r>
        </a:p>
      </dgm:t>
    </dgm:pt>
    <dgm:pt modelId="{898D5451-E5C1-40AE-BD50-C7E01E8999DC}" type="parTrans" cxnId="{C633D0FE-A375-456F-BF33-AE455CE245EE}">
      <dgm:prSet/>
      <dgm:spPr/>
      <dgm:t>
        <a:bodyPr/>
        <a:lstStyle/>
        <a:p>
          <a:endParaRPr lang="it-IT" sz="1800">
            <a:latin typeface="+mn-lt"/>
          </a:endParaRPr>
        </a:p>
      </dgm:t>
    </dgm:pt>
    <dgm:pt modelId="{ABC402C5-477E-42AF-A255-3722B11FF603}" type="sibTrans" cxnId="{C633D0FE-A375-456F-BF33-AE455CE245EE}">
      <dgm:prSet/>
      <dgm:spPr/>
      <dgm:t>
        <a:bodyPr/>
        <a:lstStyle/>
        <a:p>
          <a:endParaRPr lang="it-IT" sz="1800">
            <a:latin typeface="+mn-lt"/>
          </a:endParaRPr>
        </a:p>
      </dgm:t>
    </dgm:pt>
    <dgm:pt modelId="{98D0AD95-1D5A-4128-AB62-8298368BBE6A}">
      <dgm:prSet phldrT="[Testo]" custT="1"/>
      <dgm:spPr>
        <a:xfrm>
          <a:off x="659823" y="1116982"/>
          <a:ext cx="1273538" cy="1018831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it-IT" sz="20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Iconografia cristiana (simboli)</a:t>
          </a:r>
        </a:p>
      </dgm:t>
    </dgm:pt>
    <dgm:pt modelId="{BB69F609-2C93-442B-8264-3AD40171FEB3}" type="parTrans" cxnId="{E4A6E2DB-98EA-40BC-B717-97A2D4621BE4}">
      <dgm:prSet/>
      <dgm:spPr>
        <a:xfrm rot="11700000">
          <a:off x="1279611" y="1564352"/>
          <a:ext cx="996726" cy="382061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endParaRPr lang="it-IT" sz="1800">
            <a:latin typeface="+mn-lt"/>
          </a:endParaRPr>
        </a:p>
      </dgm:t>
    </dgm:pt>
    <dgm:pt modelId="{87045283-D1A2-4759-8588-E9DD15D5C78D}" type="sibTrans" cxnId="{E4A6E2DB-98EA-40BC-B717-97A2D4621BE4}">
      <dgm:prSet/>
      <dgm:spPr/>
      <dgm:t>
        <a:bodyPr/>
        <a:lstStyle/>
        <a:p>
          <a:endParaRPr lang="it-IT" sz="1800">
            <a:latin typeface="+mn-lt"/>
          </a:endParaRPr>
        </a:p>
      </dgm:t>
    </dgm:pt>
    <dgm:pt modelId="{F7947FDD-A6A9-4056-97E2-A35C34C64A47}">
      <dgm:prSet phldrT="[Testo]" custT="1"/>
      <dgm:spPr>
        <a:xfrm>
          <a:off x="1597040" y="50"/>
          <a:ext cx="1273538" cy="1018831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it-IT" sz="20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Genere letterario e messaggio (pagine bibliche ed evangeliche)</a:t>
          </a:r>
        </a:p>
      </dgm:t>
    </dgm:pt>
    <dgm:pt modelId="{FAD195B4-7778-4AD7-8DC5-4BE4EB447C7B}" type="parTrans" cxnId="{358EE382-8F21-4DF9-91D7-8F5D0CE80DEF}">
      <dgm:prSet/>
      <dgm:spPr>
        <a:xfrm rot="14700000">
          <a:off x="1946064" y="770105"/>
          <a:ext cx="996726" cy="382061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endParaRPr lang="it-IT" sz="1800">
            <a:latin typeface="+mn-lt"/>
          </a:endParaRPr>
        </a:p>
      </dgm:t>
    </dgm:pt>
    <dgm:pt modelId="{421DF4DF-D4A2-4A87-87CC-F71676785B81}" type="sibTrans" cxnId="{358EE382-8F21-4DF9-91D7-8F5D0CE80DEF}">
      <dgm:prSet/>
      <dgm:spPr/>
      <dgm:t>
        <a:bodyPr/>
        <a:lstStyle/>
        <a:p>
          <a:endParaRPr lang="it-IT" sz="1800">
            <a:latin typeface="+mn-lt"/>
          </a:endParaRPr>
        </a:p>
      </dgm:t>
    </dgm:pt>
    <dgm:pt modelId="{24A42408-6916-4AF0-B282-7A6EF687B611}">
      <dgm:prSet phldrT="[Testo]" custT="1"/>
      <dgm:spPr>
        <a:xfrm>
          <a:off x="3055091" y="50"/>
          <a:ext cx="1273538" cy="1018831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it-IT" sz="2000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Vangeli (origine, struttura) fonte per la vita di </a:t>
          </a:r>
          <a:r>
            <a:rPr lang="it-IT" sz="2000" dirty="0" smtClean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Gesù</a:t>
          </a:r>
          <a:endParaRPr lang="it-IT" sz="2000" dirty="0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</dgm:t>
    </dgm:pt>
    <dgm:pt modelId="{F30D2D18-E8ED-46FA-B1C9-CCE47F14C077}" type="parTrans" cxnId="{CE3C4369-74CC-4532-8937-8859E684AA63}">
      <dgm:prSet/>
      <dgm:spPr>
        <a:xfrm rot="17700000">
          <a:off x="2982880" y="770105"/>
          <a:ext cx="996726" cy="382061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endParaRPr lang="it-IT" sz="1800">
            <a:latin typeface="+mn-lt"/>
          </a:endParaRPr>
        </a:p>
      </dgm:t>
    </dgm:pt>
    <dgm:pt modelId="{0A520694-82CB-48D1-AB34-4A529BB7FD6C}" type="sibTrans" cxnId="{CE3C4369-74CC-4532-8937-8859E684AA63}">
      <dgm:prSet/>
      <dgm:spPr/>
      <dgm:t>
        <a:bodyPr/>
        <a:lstStyle/>
        <a:p>
          <a:endParaRPr lang="it-IT" sz="1800">
            <a:latin typeface="+mn-lt"/>
          </a:endParaRPr>
        </a:p>
      </dgm:t>
    </dgm:pt>
    <dgm:pt modelId="{E30ECA4A-314C-4D3A-B420-42F01FAE6EC2}">
      <dgm:prSet custT="1"/>
      <dgm:spPr>
        <a:xfrm>
          <a:off x="3992308" y="1116982"/>
          <a:ext cx="1273538" cy="1018831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it-IT" sz="20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Bibbia (specificità) e testi sacri delle grandi religioni</a:t>
          </a:r>
        </a:p>
      </dgm:t>
    </dgm:pt>
    <dgm:pt modelId="{94F091B8-7FB6-4672-A15A-35FC7030556C}" type="parTrans" cxnId="{23C6C309-FC9D-4AF4-BF89-C79132AA62BD}">
      <dgm:prSet/>
      <dgm:spPr>
        <a:xfrm rot="20700000">
          <a:off x="3649332" y="1564352"/>
          <a:ext cx="996726" cy="382061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endParaRPr lang="it-IT" sz="1800">
            <a:latin typeface="+mn-lt"/>
          </a:endParaRPr>
        </a:p>
      </dgm:t>
    </dgm:pt>
    <dgm:pt modelId="{9996A762-98B5-4030-A234-B960B4F6FD6D}" type="sibTrans" cxnId="{23C6C309-FC9D-4AF4-BF89-C79132AA62BD}">
      <dgm:prSet/>
      <dgm:spPr/>
      <dgm:t>
        <a:bodyPr/>
        <a:lstStyle/>
        <a:p>
          <a:endParaRPr lang="it-IT" sz="1800">
            <a:latin typeface="+mn-lt"/>
          </a:endParaRPr>
        </a:p>
      </dgm:t>
    </dgm:pt>
    <dgm:pt modelId="{C460A70A-E6A8-4A5E-BD5D-3CC023A20044}">
      <dgm:prSet custT="1"/>
      <dgm:spPr/>
      <dgm:t>
        <a:bodyPr/>
        <a:lstStyle/>
        <a:p>
          <a:r>
            <a:rPr lang="it-IT" sz="2000">
              <a:solidFill>
                <a:sysClr val="windowText" lastClr="000000"/>
              </a:solidFill>
              <a:latin typeface="+mn-lt"/>
            </a:rPr>
            <a:t>Atti degli Apostoli e Lette di S.Paolo</a:t>
          </a:r>
        </a:p>
      </dgm:t>
    </dgm:pt>
    <dgm:pt modelId="{9ED855E7-6784-4108-9960-09D14CAF8030}" type="parTrans" cxnId="{54A7C06C-5495-477A-99D9-A18D1206911E}">
      <dgm:prSet/>
      <dgm:spPr/>
      <dgm:t>
        <a:bodyPr/>
        <a:lstStyle/>
        <a:p>
          <a:endParaRPr lang="it-IT" sz="1800">
            <a:latin typeface="+mn-lt"/>
          </a:endParaRPr>
        </a:p>
      </dgm:t>
    </dgm:pt>
    <dgm:pt modelId="{B32C0DF9-D46F-47B1-AF42-02862F7085C2}" type="sibTrans" cxnId="{54A7C06C-5495-477A-99D9-A18D1206911E}">
      <dgm:prSet/>
      <dgm:spPr/>
      <dgm:t>
        <a:bodyPr/>
        <a:lstStyle/>
        <a:p>
          <a:endParaRPr lang="it-IT" sz="1800">
            <a:latin typeface="+mn-lt"/>
          </a:endParaRPr>
        </a:p>
      </dgm:t>
    </dgm:pt>
    <dgm:pt modelId="{1078FC8E-DD09-46DA-8EBE-800FFF647694}" type="pres">
      <dgm:prSet presAssocID="{48EE7F8B-B946-4DA1-8EE9-BF00F03C004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47AEDB1-1EF9-404B-A6F5-954EDD619541}" type="pres">
      <dgm:prSet presAssocID="{D9AF67BB-9C48-44A9-B016-9E4D60224F43}" presName="centerShape" presStyleLbl="node0" presStyleIdx="0" presStyleCnt="1"/>
      <dgm:spPr>
        <a:prstGeom prst="ellipse">
          <a:avLst/>
        </a:prstGeom>
      </dgm:spPr>
      <dgm:t>
        <a:bodyPr/>
        <a:lstStyle/>
        <a:p>
          <a:endParaRPr lang="it-IT"/>
        </a:p>
      </dgm:t>
    </dgm:pt>
    <dgm:pt modelId="{FF5FD437-7A4B-484E-91D4-FCE6DD507912}" type="pres">
      <dgm:prSet presAssocID="{BB69F609-2C93-442B-8264-3AD40171FEB3}" presName="parTrans" presStyleLbl="bgSibTrans2D1" presStyleIdx="0" presStyleCnt="5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it-IT"/>
        </a:p>
      </dgm:t>
    </dgm:pt>
    <dgm:pt modelId="{8C429588-9B00-40C2-90AB-4EA7D6CB1E63}" type="pres">
      <dgm:prSet presAssocID="{98D0AD95-1D5A-4128-AB62-8298368BBE6A}" presName="node" presStyleLbl="node1" presStyleIdx="0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  <dgm:pt modelId="{B699BB8F-774A-43B6-8C64-36684F95F8CC}" type="pres">
      <dgm:prSet presAssocID="{FAD195B4-7778-4AD7-8DC5-4BE4EB447C7B}" presName="parTrans" presStyleLbl="bgSibTrans2D1" presStyleIdx="1" presStyleCnt="5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it-IT"/>
        </a:p>
      </dgm:t>
    </dgm:pt>
    <dgm:pt modelId="{32CD068A-D043-4752-A00C-89C752AFF4BC}" type="pres">
      <dgm:prSet presAssocID="{F7947FDD-A6A9-4056-97E2-A35C34C64A47}" presName="node" presStyleLbl="node1" presStyleIdx="1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  <dgm:pt modelId="{9A82A3F3-026D-4E38-9886-81295D0C4AF9}" type="pres">
      <dgm:prSet presAssocID="{F30D2D18-E8ED-46FA-B1C9-CCE47F14C077}" presName="parTrans" presStyleLbl="bgSibTrans2D1" presStyleIdx="2" presStyleCnt="5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it-IT"/>
        </a:p>
      </dgm:t>
    </dgm:pt>
    <dgm:pt modelId="{DD9D55AF-F231-4A31-BF0F-343971052894}" type="pres">
      <dgm:prSet presAssocID="{24A42408-6916-4AF0-B282-7A6EF687B611}" presName="node" presStyleLbl="node1" presStyleIdx="2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  <dgm:pt modelId="{7DC0744E-A59A-4E0F-B4B3-563F8048934A}" type="pres">
      <dgm:prSet presAssocID="{94F091B8-7FB6-4672-A15A-35FC7030556C}" presName="parTrans" presStyleLbl="bgSibTrans2D1" presStyleIdx="3" presStyleCnt="5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it-IT"/>
        </a:p>
      </dgm:t>
    </dgm:pt>
    <dgm:pt modelId="{160D40A0-2908-429D-949D-62858CEDA3EA}" type="pres">
      <dgm:prSet presAssocID="{E30ECA4A-314C-4D3A-B420-42F01FAE6EC2}" presName="node" presStyleLbl="node1" presStyleIdx="3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  <dgm:pt modelId="{7A8B1AE9-E3CD-47CD-9DAE-3D5B103CF1E7}" type="pres">
      <dgm:prSet presAssocID="{9ED855E7-6784-4108-9960-09D14CAF8030}" presName="parTrans" presStyleLbl="bgSibTrans2D1" presStyleIdx="4" presStyleCnt="5"/>
      <dgm:spPr/>
      <dgm:t>
        <a:bodyPr/>
        <a:lstStyle/>
        <a:p>
          <a:endParaRPr lang="it-IT"/>
        </a:p>
      </dgm:t>
    </dgm:pt>
    <dgm:pt modelId="{62E81DC3-A93B-408C-A9AA-5BBBAB9023EC}" type="pres">
      <dgm:prSet presAssocID="{C460A70A-E6A8-4A5E-BD5D-3CC023A2004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3C6C309-FC9D-4AF4-BF89-C79132AA62BD}" srcId="{D9AF67BB-9C48-44A9-B016-9E4D60224F43}" destId="{E30ECA4A-314C-4D3A-B420-42F01FAE6EC2}" srcOrd="3" destOrd="0" parTransId="{94F091B8-7FB6-4672-A15A-35FC7030556C}" sibTransId="{9996A762-98B5-4030-A234-B960B4F6FD6D}"/>
    <dgm:cxn modelId="{723B06DA-B79C-474B-B679-2F04F72134B8}" type="presOf" srcId="{48EE7F8B-B946-4DA1-8EE9-BF00F03C004B}" destId="{1078FC8E-DD09-46DA-8EBE-800FFF647694}" srcOrd="0" destOrd="0" presId="urn:microsoft.com/office/officeart/2005/8/layout/radial4"/>
    <dgm:cxn modelId="{C633D0FE-A375-456F-BF33-AE455CE245EE}" srcId="{48EE7F8B-B946-4DA1-8EE9-BF00F03C004B}" destId="{D9AF67BB-9C48-44A9-B016-9E4D60224F43}" srcOrd="0" destOrd="0" parTransId="{898D5451-E5C1-40AE-BD50-C7E01E8999DC}" sibTransId="{ABC402C5-477E-42AF-A255-3722B11FF603}"/>
    <dgm:cxn modelId="{44DC3A02-B4AE-4F50-B59C-D77F0128D43C}" type="presOf" srcId="{D9AF67BB-9C48-44A9-B016-9E4D60224F43}" destId="{947AEDB1-1EF9-404B-A6F5-954EDD619541}" srcOrd="0" destOrd="0" presId="urn:microsoft.com/office/officeart/2005/8/layout/radial4"/>
    <dgm:cxn modelId="{1F2C6C7B-E019-4F5D-A06F-6FB468168245}" type="presOf" srcId="{98D0AD95-1D5A-4128-AB62-8298368BBE6A}" destId="{8C429588-9B00-40C2-90AB-4EA7D6CB1E63}" srcOrd="0" destOrd="0" presId="urn:microsoft.com/office/officeart/2005/8/layout/radial4"/>
    <dgm:cxn modelId="{580D7577-42B2-4163-B9A1-1C751252DC6F}" type="presOf" srcId="{9ED855E7-6784-4108-9960-09D14CAF8030}" destId="{7A8B1AE9-E3CD-47CD-9DAE-3D5B103CF1E7}" srcOrd="0" destOrd="0" presId="urn:microsoft.com/office/officeart/2005/8/layout/radial4"/>
    <dgm:cxn modelId="{752E53F3-1AA3-4745-938F-3AAFCC34C937}" type="presOf" srcId="{E30ECA4A-314C-4D3A-B420-42F01FAE6EC2}" destId="{160D40A0-2908-429D-949D-62858CEDA3EA}" srcOrd="0" destOrd="0" presId="urn:microsoft.com/office/officeart/2005/8/layout/radial4"/>
    <dgm:cxn modelId="{A1751841-218B-40AA-A69C-27A90A370A84}" type="presOf" srcId="{C460A70A-E6A8-4A5E-BD5D-3CC023A20044}" destId="{62E81DC3-A93B-408C-A9AA-5BBBAB9023EC}" srcOrd="0" destOrd="0" presId="urn:microsoft.com/office/officeart/2005/8/layout/radial4"/>
    <dgm:cxn modelId="{FD23B6C6-BBF7-47DD-A20A-522A10EC6868}" type="presOf" srcId="{FAD195B4-7778-4AD7-8DC5-4BE4EB447C7B}" destId="{B699BB8F-774A-43B6-8C64-36684F95F8CC}" srcOrd="0" destOrd="0" presId="urn:microsoft.com/office/officeart/2005/8/layout/radial4"/>
    <dgm:cxn modelId="{54A7C06C-5495-477A-99D9-A18D1206911E}" srcId="{D9AF67BB-9C48-44A9-B016-9E4D60224F43}" destId="{C460A70A-E6A8-4A5E-BD5D-3CC023A20044}" srcOrd="4" destOrd="0" parTransId="{9ED855E7-6784-4108-9960-09D14CAF8030}" sibTransId="{B32C0DF9-D46F-47B1-AF42-02862F7085C2}"/>
    <dgm:cxn modelId="{D44919E5-9F3A-4CD0-A7B8-C94EF6339397}" type="presOf" srcId="{BB69F609-2C93-442B-8264-3AD40171FEB3}" destId="{FF5FD437-7A4B-484E-91D4-FCE6DD507912}" srcOrd="0" destOrd="0" presId="urn:microsoft.com/office/officeart/2005/8/layout/radial4"/>
    <dgm:cxn modelId="{CE3C4369-74CC-4532-8937-8859E684AA63}" srcId="{D9AF67BB-9C48-44A9-B016-9E4D60224F43}" destId="{24A42408-6916-4AF0-B282-7A6EF687B611}" srcOrd="2" destOrd="0" parTransId="{F30D2D18-E8ED-46FA-B1C9-CCE47F14C077}" sibTransId="{0A520694-82CB-48D1-AB34-4A529BB7FD6C}"/>
    <dgm:cxn modelId="{E4A6E2DB-98EA-40BC-B717-97A2D4621BE4}" srcId="{D9AF67BB-9C48-44A9-B016-9E4D60224F43}" destId="{98D0AD95-1D5A-4128-AB62-8298368BBE6A}" srcOrd="0" destOrd="0" parTransId="{BB69F609-2C93-442B-8264-3AD40171FEB3}" sibTransId="{87045283-D1A2-4759-8588-E9DD15D5C78D}"/>
    <dgm:cxn modelId="{B1192A5E-76F6-41BE-9D10-3AD3470CA908}" type="presOf" srcId="{F7947FDD-A6A9-4056-97E2-A35C34C64A47}" destId="{32CD068A-D043-4752-A00C-89C752AFF4BC}" srcOrd="0" destOrd="0" presId="urn:microsoft.com/office/officeart/2005/8/layout/radial4"/>
    <dgm:cxn modelId="{16E1C580-443E-4C1D-9E7C-1D2B074DDDF8}" type="presOf" srcId="{F30D2D18-E8ED-46FA-B1C9-CCE47F14C077}" destId="{9A82A3F3-026D-4E38-9886-81295D0C4AF9}" srcOrd="0" destOrd="0" presId="urn:microsoft.com/office/officeart/2005/8/layout/radial4"/>
    <dgm:cxn modelId="{084A77CF-2726-4FE2-82F9-1DE40D886E10}" type="presOf" srcId="{94F091B8-7FB6-4672-A15A-35FC7030556C}" destId="{7DC0744E-A59A-4E0F-B4B3-563F8048934A}" srcOrd="0" destOrd="0" presId="urn:microsoft.com/office/officeart/2005/8/layout/radial4"/>
    <dgm:cxn modelId="{358EE382-8F21-4DF9-91D7-8F5D0CE80DEF}" srcId="{D9AF67BB-9C48-44A9-B016-9E4D60224F43}" destId="{F7947FDD-A6A9-4056-97E2-A35C34C64A47}" srcOrd="1" destOrd="0" parTransId="{FAD195B4-7778-4AD7-8DC5-4BE4EB447C7B}" sibTransId="{421DF4DF-D4A2-4A87-87CC-F71676785B81}"/>
    <dgm:cxn modelId="{0C2EAE50-D868-4EAB-B38A-1890E05D61AB}" type="presOf" srcId="{24A42408-6916-4AF0-B282-7A6EF687B611}" destId="{DD9D55AF-F231-4A31-BF0F-343971052894}" srcOrd="0" destOrd="0" presId="urn:microsoft.com/office/officeart/2005/8/layout/radial4"/>
    <dgm:cxn modelId="{300E8728-9364-40BB-9D70-C5643E05DA57}" type="presParOf" srcId="{1078FC8E-DD09-46DA-8EBE-800FFF647694}" destId="{947AEDB1-1EF9-404B-A6F5-954EDD619541}" srcOrd="0" destOrd="0" presId="urn:microsoft.com/office/officeart/2005/8/layout/radial4"/>
    <dgm:cxn modelId="{6CB7FBD3-2578-4F4B-8AD2-9DC1EE9ADFEF}" type="presParOf" srcId="{1078FC8E-DD09-46DA-8EBE-800FFF647694}" destId="{FF5FD437-7A4B-484E-91D4-FCE6DD507912}" srcOrd="1" destOrd="0" presId="urn:microsoft.com/office/officeart/2005/8/layout/radial4"/>
    <dgm:cxn modelId="{A1308E57-914F-4A55-A8CB-55CD172C7496}" type="presParOf" srcId="{1078FC8E-DD09-46DA-8EBE-800FFF647694}" destId="{8C429588-9B00-40C2-90AB-4EA7D6CB1E63}" srcOrd="2" destOrd="0" presId="urn:microsoft.com/office/officeart/2005/8/layout/radial4"/>
    <dgm:cxn modelId="{66A09E5A-6416-44CA-A263-5A52960F9ACF}" type="presParOf" srcId="{1078FC8E-DD09-46DA-8EBE-800FFF647694}" destId="{B699BB8F-774A-43B6-8C64-36684F95F8CC}" srcOrd="3" destOrd="0" presId="urn:microsoft.com/office/officeart/2005/8/layout/radial4"/>
    <dgm:cxn modelId="{484B1658-8EEE-48A0-8C91-DEC6D1756D8A}" type="presParOf" srcId="{1078FC8E-DD09-46DA-8EBE-800FFF647694}" destId="{32CD068A-D043-4752-A00C-89C752AFF4BC}" srcOrd="4" destOrd="0" presId="urn:microsoft.com/office/officeart/2005/8/layout/radial4"/>
    <dgm:cxn modelId="{87C8CC59-4858-46CB-BAB2-6200928A476F}" type="presParOf" srcId="{1078FC8E-DD09-46DA-8EBE-800FFF647694}" destId="{9A82A3F3-026D-4E38-9886-81295D0C4AF9}" srcOrd="5" destOrd="0" presId="urn:microsoft.com/office/officeart/2005/8/layout/radial4"/>
    <dgm:cxn modelId="{7DAC19FD-7A2C-4627-B1ED-FF0EBC87012E}" type="presParOf" srcId="{1078FC8E-DD09-46DA-8EBE-800FFF647694}" destId="{DD9D55AF-F231-4A31-BF0F-343971052894}" srcOrd="6" destOrd="0" presId="urn:microsoft.com/office/officeart/2005/8/layout/radial4"/>
    <dgm:cxn modelId="{66E94A44-D015-493E-BDBB-44ED33E177AD}" type="presParOf" srcId="{1078FC8E-DD09-46DA-8EBE-800FFF647694}" destId="{7DC0744E-A59A-4E0F-B4B3-563F8048934A}" srcOrd="7" destOrd="0" presId="urn:microsoft.com/office/officeart/2005/8/layout/radial4"/>
    <dgm:cxn modelId="{A6589D52-EA0A-4EF0-8F8E-9CA52D7AD826}" type="presParOf" srcId="{1078FC8E-DD09-46DA-8EBE-800FFF647694}" destId="{160D40A0-2908-429D-949D-62858CEDA3EA}" srcOrd="8" destOrd="0" presId="urn:microsoft.com/office/officeart/2005/8/layout/radial4"/>
    <dgm:cxn modelId="{4B98A6B5-70C1-4E68-9127-C3E210157E0A}" type="presParOf" srcId="{1078FC8E-DD09-46DA-8EBE-800FFF647694}" destId="{7A8B1AE9-E3CD-47CD-9DAE-3D5B103CF1E7}" srcOrd="9" destOrd="0" presId="urn:microsoft.com/office/officeart/2005/8/layout/radial4"/>
    <dgm:cxn modelId="{C2ADE531-735C-4840-91C4-B906AC7E60E3}" type="presParOf" srcId="{1078FC8E-DD09-46DA-8EBE-800FFF647694}" destId="{62E81DC3-A93B-408C-A9AA-5BBBAB9023EC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8EE7F8B-B946-4DA1-8EE9-BF00F03C004B}" type="doc">
      <dgm:prSet loTypeId="urn:microsoft.com/office/officeart/2005/8/layout/radial4" loCatId="relationship" qsTypeId="urn:microsoft.com/office/officeart/2005/8/quickstyle/3d3" qsCatId="3D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D9AF67BB-9C48-44A9-B016-9E4D60224F43}">
      <dgm:prSet phldrT="[Testo]" custT="1"/>
      <dgm:spPr>
        <a:xfrm>
          <a:off x="2096272" y="1449123"/>
          <a:ext cx="1383502" cy="1383502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it-IT" sz="2000" b="1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Il LINGUAGGIO religioso</a:t>
          </a:r>
        </a:p>
      </dgm:t>
    </dgm:pt>
    <dgm:pt modelId="{898D5451-E5C1-40AE-BD50-C7E01E8999DC}" type="parTrans" cxnId="{C633D0FE-A375-456F-BF33-AE455CE245EE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ABC402C5-477E-42AF-A255-3722B11FF603}" type="sibTrans" cxnId="{C633D0FE-A375-456F-BF33-AE455CE245EE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98D0AD95-1D5A-4128-AB62-8298368BBE6A}">
      <dgm:prSet phldrT="[Testo]" custT="1"/>
      <dgm:spPr>
        <a:xfrm>
          <a:off x="409705" y="1153961"/>
          <a:ext cx="1314327" cy="1051461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 algn="ctr"/>
          <a:r>
            <a:rPr lang="it-IT" sz="20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Preghiera e silenzio (luogo d'incontro se stessi, l'altro, Dio)</a:t>
          </a:r>
        </a:p>
      </dgm:t>
    </dgm:pt>
    <dgm:pt modelId="{BB69F609-2C93-442B-8264-3AD40171FEB3}" type="parTrans" cxnId="{E4A6E2DB-98EA-40BC-B717-97A2D4621BE4}">
      <dgm:prSet/>
      <dgm:spPr>
        <a:xfrm rot="11700000">
          <a:off x="1049318" y="1615856"/>
          <a:ext cx="1030162" cy="394298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endParaRPr lang="it-IT">
            <a:latin typeface="+mn-lt"/>
          </a:endParaRPr>
        </a:p>
      </dgm:t>
    </dgm:pt>
    <dgm:pt modelId="{87045283-D1A2-4759-8588-E9DD15D5C78D}" type="sibTrans" cxnId="{E4A6E2DB-98EA-40BC-B717-97A2D4621BE4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F7947FDD-A6A9-4056-97E2-A35C34C64A47}">
      <dgm:prSet phldrT="[Testo]" custT="1"/>
      <dgm:spPr>
        <a:xfrm>
          <a:off x="1377809" y="221"/>
          <a:ext cx="1314327" cy="1051461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it-IT" sz="20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Natale e Pasqua (senso religioso)</a:t>
          </a:r>
        </a:p>
        <a:p>
          <a:r>
            <a:rPr lang="it-IT" sz="20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nelle narrazioni evangeliche e tradizioni della Chiesa (riti e arte)</a:t>
          </a:r>
        </a:p>
      </dgm:t>
    </dgm:pt>
    <dgm:pt modelId="{FAD195B4-7778-4AD7-8DC5-4BE4EB447C7B}" type="parTrans" cxnId="{358EE382-8F21-4DF9-91D7-8F5D0CE80DEF}">
      <dgm:prSet/>
      <dgm:spPr>
        <a:xfrm rot="14700000">
          <a:off x="1737574" y="795625"/>
          <a:ext cx="1030162" cy="394298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endParaRPr lang="it-IT">
            <a:latin typeface="+mn-lt"/>
          </a:endParaRPr>
        </a:p>
      </dgm:t>
    </dgm:pt>
    <dgm:pt modelId="{421DF4DF-D4A2-4A87-87CC-F71676785B81}" type="sibTrans" cxnId="{358EE382-8F21-4DF9-91D7-8F5D0CE80DEF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E30ECA4A-314C-4D3A-B420-42F01FAE6EC2}">
      <dgm:prSet custT="1"/>
      <dgm:spPr>
        <a:xfrm>
          <a:off x="3852014" y="1153961"/>
          <a:ext cx="1314327" cy="1051461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it-IT" sz="20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Arte cristiana e fede (interpretazione e comunicazione degli artisti)</a:t>
          </a:r>
        </a:p>
      </dgm:t>
    </dgm:pt>
    <dgm:pt modelId="{94F091B8-7FB6-4672-A15A-35FC7030556C}" type="parTrans" cxnId="{23C6C309-FC9D-4AF4-BF89-C79132AA62BD}">
      <dgm:prSet/>
      <dgm:spPr>
        <a:xfrm rot="20700000">
          <a:off x="3496566" y="1615856"/>
          <a:ext cx="1030162" cy="394298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endParaRPr lang="it-IT">
            <a:latin typeface="+mn-lt"/>
          </a:endParaRPr>
        </a:p>
      </dgm:t>
    </dgm:pt>
    <dgm:pt modelId="{9996A762-98B5-4030-A234-B960B4F6FD6D}" type="sibTrans" cxnId="{23C6C309-FC9D-4AF4-BF89-C79132AA62BD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B1019C94-F94B-45E0-8D38-7D48D76EDE4A}">
      <dgm:prSet custT="1"/>
      <dgm:spPr/>
      <dgm:t>
        <a:bodyPr/>
        <a:lstStyle/>
        <a:p>
          <a:r>
            <a:rPr lang="it-IT" sz="2000" dirty="0" smtClean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Risposta personale di fede nella vita Servizio nella Chiesa e nel mondo</a:t>
          </a:r>
          <a:endParaRPr lang="it-IT" sz="2000" dirty="0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</dgm:t>
    </dgm:pt>
    <dgm:pt modelId="{BBEE2707-D085-4BAC-9815-13021DA20141}" type="parTrans" cxnId="{017B3A9D-DC72-4001-BA15-77765C89590B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3AA53002-8EDA-4E10-A37D-F542004E4351}" type="sibTrans" cxnId="{017B3A9D-DC72-4001-BA15-77765C89590B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90831605-0E3A-4E01-8154-CD554E0A6C42}">
      <dgm:prSet custT="1"/>
      <dgm:spPr/>
      <dgm:t>
        <a:bodyPr/>
        <a:lstStyle/>
        <a:p>
          <a:r>
            <a:rPr lang="it-IT" sz="2000">
              <a:solidFill>
                <a:sysClr val="windowText" lastClr="000000"/>
              </a:solidFill>
              <a:latin typeface="+mn-lt"/>
            </a:rPr>
            <a:t>Chiesa (architettura nel tempo)</a:t>
          </a:r>
        </a:p>
      </dgm:t>
    </dgm:pt>
    <dgm:pt modelId="{A3CBC47B-C51B-4100-A930-07DFC221C445}" type="parTrans" cxnId="{6D0B00E2-BC65-4CE1-86C2-236FE73E459D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2B75497A-CD07-4AA4-BC5F-FB68126E138A}" type="sibTrans" cxnId="{6D0B00E2-BC65-4CE1-86C2-236FE73E459D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1078FC8E-DD09-46DA-8EBE-800FFF647694}" type="pres">
      <dgm:prSet presAssocID="{48EE7F8B-B946-4DA1-8EE9-BF00F03C004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47AEDB1-1EF9-404B-A6F5-954EDD619541}" type="pres">
      <dgm:prSet presAssocID="{D9AF67BB-9C48-44A9-B016-9E4D60224F43}" presName="centerShape" presStyleLbl="node0" presStyleIdx="0" presStyleCnt="1"/>
      <dgm:spPr>
        <a:prstGeom prst="ellipse">
          <a:avLst/>
        </a:prstGeom>
      </dgm:spPr>
      <dgm:t>
        <a:bodyPr/>
        <a:lstStyle/>
        <a:p>
          <a:endParaRPr lang="it-IT"/>
        </a:p>
      </dgm:t>
    </dgm:pt>
    <dgm:pt modelId="{FF5FD437-7A4B-484E-91D4-FCE6DD507912}" type="pres">
      <dgm:prSet presAssocID="{BB69F609-2C93-442B-8264-3AD40171FEB3}" presName="parTrans" presStyleLbl="bgSibTrans2D1" presStyleIdx="0" presStyleCnt="5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it-IT"/>
        </a:p>
      </dgm:t>
    </dgm:pt>
    <dgm:pt modelId="{8C429588-9B00-40C2-90AB-4EA7D6CB1E63}" type="pres">
      <dgm:prSet presAssocID="{98D0AD95-1D5A-4128-AB62-8298368BBE6A}" presName="node" presStyleLbl="node1" presStyleIdx="0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  <dgm:pt modelId="{B699BB8F-774A-43B6-8C64-36684F95F8CC}" type="pres">
      <dgm:prSet presAssocID="{FAD195B4-7778-4AD7-8DC5-4BE4EB447C7B}" presName="parTrans" presStyleLbl="bgSibTrans2D1" presStyleIdx="1" presStyleCnt="5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it-IT"/>
        </a:p>
      </dgm:t>
    </dgm:pt>
    <dgm:pt modelId="{32CD068A-D043-4752-A00C-89C752AFF4BC}" type="pres">
      <dgm:prSet presAssocID="{F7947FDD-A6A9-4056-97E2-A35C34C64A47}" presName="node" presStyleLbl="node1" presStyleIdx="1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  <dgm:pt modelId="{7DC0744E-A59A-4E0F-B4B3-563F8048934A}" type="pres">
      <dgm:prSet presAssocID="{94F091B8-7FB6-4672-A15A-35FC7030556C}" presName="parTrans" presStyleLbl="bgSibTrans2D1" presStyleIdx="2" presStyleCnt="5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it-IT"/>
        </a:p>
      </dgm:t>
    </dgm:pt>
    <dgm:pt modelId="{160D40A0-2908-429D-949D-62858CEDA3EA}" type="pres">
      <dgm:prSet presAssocID="{E30ECA4A-314C-4D3A-B420-42F01FAE6EC2}" presName="node" presStyleLbl="node1" presStyleIdx="2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  <dgm:pt modelId="{6E810E02-EAD2-42A3-8334-F7631429DED2}" type="pres">
      <dgm:prSet presAssocID="{BBEE2707-D085-4BAC-9815-13021DA20141}" presName="parTrans" presStyleLbl="bgSibTrans2D1" presStyleIdx="3" presStyleCnt="5"/>
      <dgm:spPr/>
      <dgm:t>
        <a:bodyPr/>
        <a:lstStyle/>
        <a:p>
          <a:endParaRPr lang="it-IT"/>
        </a:p>
      </dgm:t>
    </dgm:pt>
    <dgm:pt modelId="{9CCA1352-3390-46A8-B360-1EF10E862A4B}" type="pres">
      <dgm:prSet presAssocID="{B1019C94-F94B-45E0-8D38-7D48D76EDE4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3B83B78-8D7C-4D06-8405-CC6A7ABA0446}" type="pres">
      <dgm:prSet presAssocID="{A3CBC47B-C51B-4100-A930-07DFC221C445}" presName="parTrans" presStyleLbl="bgSibTrans2D1" presStyleIdx="4" presStyleCnt="5"/>
      <dgm:spPr/>
      <dgm:t>
        <a:bodyPr/>
        <a:lstStyle/>
        <a:p>
          <a:endParaRPr lang="it-IT"/>
        </a:p>
      </dgm:t>
    </dgm:pt>
    <dgm:pt modelId="{93BE82A6-B4B8-44E0-B314-3922DA78EE04}" type="pres">
      <dgm:prSet presAssocID="{90831605-0E3A-4E01-8154-CD554E0A6C4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D0B00E2-BC65-4CE1-86C2-236FE73E459D}" srcId="{D9AF67BB-9C48-44A9-B016-9E4D60224F43}" destId="{90831605-0E3A-4E01-8154-CD554E0A6C42}" srcOrd="4" destOrd="0" parTransId="{A3CBC47B-C51B-4100-A930-07DFC221C445}" sibTransId="{2B75497A-CD07-4AA4-BC5F-FB68126E138A}"/>
    <dgm:cxn modelId="{5C7EE228-E74E-4CA0-AFCA-C4FA147A6E57}" type="presOf" srcId="{48EE7F8B-B946-4DA1-8EE9-BF00F03C004B}" destId="{1078FC8E-DD09-46DA-8EBE-800FFF647694}" srcOrd="0" destOrd="0" presId="urn:microsoft.com/office/officeart/2005/8/layout/radial4"/>
    <dgm:cxn modelId="{055225DA-1F10-48A4-8785-14F7A4105EE1}" type="presOf" srcId="{A3CBC47B-C51B-4100-A930-07DFC221C445}" destId="{93B83B78-8D7C-4D06-8405-CC6A7ABA0446}" srcOrd="0" destOrd="0" presId="urn:microsoft.com/office/officeart/2005/8/layout/radial4"/>
    <dgm:cxn modelId="{23C6C309-FC9D-4AF4-BF89-C79132AA62BD}" srcId="{D9AF67BB-9C48-44A9-B016-9E4D60224F43}" destId="{E30ECA4A-314C-4D3A-B420-42F01FAE6EC2}" srcOrd="2" destOrd="0" parTransId="{94F091B8-7FB6-4672-A15A-35FC7030556C}" sibTransId="{9996A762-98B5-4030-A234-B960B4F6FD6D}"/>
    <dgm:cxn modelId="{C633D0FE-A375-456F-BF33-AE455CE245EE}" srcId="{48EE7F8B-B946-4DA1-8EE9-BF00F03C004B}" destId="{D9AF67BB-9C48-44A9-B016-9E4D60224F43}" srcOrd="0" destOrd="0" parTransId="{898D5451-E5C1-40AE-BD50-C7E01E8999DC}" sibTransId="{ABC402C5-477E-42AF-A255-3722B11FF603}"/>
    <dgm:cxn modelId="{017B3A9D-DC72-4001-BA15-77765C89590B}" srcId="{D9AF67BB-9C48-44A9-B016-9E4D60224F43}" destId="{B1019C94-F94B-45E0-8D38-7D48D76EDE4A}" srcOrd="3" destOrd="0" parTransId="{BBEE2707-D085-4BAC-9815-13021DA20141}" sibTransId="{3AA53002-8EDA-4E10-A37D-F542004E4351}"/>
    <dgm:cxn modelId="{7EDE572E-11FA-452B-8850-EA1A1A09053D}" type="presOf" srcId="{98D0AD95-1D5A-4128-AB62-8298368BBE6A}" destId="{8C429588-9B00-40C2-90AB-4EA7D6CB1E63}" srcOrd="0" destOrd="0" presId="urn:microsoft.com/office/officeart/2005/8/layout/radial4"/>
    <dgm:cxn modelId="{71644F49-4B94-4E82-81F4-654C3830AD8B}" type="presOf" srcId="{E30ECA4A-314C-4D3A-B420-42F01FAE6EC2}" destId="{160D40A0-2908-429D-949D-62858CEDA3EA}" srcOrd="0" destOrd="0" presId="urn:microsoft.com/office/officeart/2005/8/layout/radial4"/>
    <dgm:cxn modelId="{5DAC7303-605B-42BF-A42D-63341CCB356D}" type="presOf" srcId="{D9AF67BB-9C48-44A9-B016-9E4D60224F43}" destId="{947AEDB1-1EF9-404B-A6F5-954EDD619541}" srcOrd="0" destOrd="0" presId="urn:microsoft.com/office/officeart/2005/8/layout/radial4"/>
    <dgm:cxn modelId="{2C408CDF-0987-443B-A2D0-EA5818892500}" type="presOf" srcId="{BB69F609-2C93-442B-8264-3AD40171FEB3}" destId="{FF5FD437-7A4B-484E-91D4-FCE6DD507912}" srcOrd="0" destOrd="0" presId="urn:microsoft.com/office/officeart/2005/8/layout/radial4"/>
    <dgm:cxn modelId="{C5AA2935-5299-4243-B1F6-3A415256F70B}" type="presOf" srcId="{FAD195B4-7778-4AD7-8DC5-4BE4EB447C7B}" destId="{B699BB8F-774A-43B6-8C64-36684F95F8CC}" srcOrd="0" destOrd="0" presId="urn:microsoft.com/office/officeart/2005/8/layout/radial4"/>
    <dgm:cxn modelId="{C9694AEF-C256-4146-9358-4C3F2B3DB9E2}" type="presOf" srcId="{F7947FDD-A6A9-4056-97E2-A35C34C64A47}" destId="{32CD068A-D043-4752-A00C-89C752AFF4BC}" srcOrd="0" destOrd="0" presId="urn:microsoft.com/office/officeart/2005/8/layout/radial4"/>
    <dgm:cxn modelId="{5993C03B-4716-401E-A91F-4423F112EC85}" type="presOf" srcId="{BBEE2707-D085-4BAC-9815-13021DA20141}" destId="{6E810E02-EAD2-42A3-8334-F7631429DED2}" srcOrd="0" destOrd="0" presId="urn:microsoft.com/office/officeart/2005/8/layout/radial4"/>
    <dgm:cxn modelId="{E4A6E2DB-98EA-40BC-B717-97A2D4621BE4}" srcId="{D9AF67BB-9C48-44A9-B016-9E4D60224F43}" destId="{98D0AD95-1D5A-4128-AB62-8298368BBE6A}" srcOrd="0" destOrd="0" parTransId="{BB69F609-2C93-442B-8264-3AD40171FEB3}" sibTransId="{87045283-D1A2-4759-8588-E9DD15D5C78D}"/>
    <dgm:cxn modelId="{BF79C88D-B77D-43EC-80DF-03728C88AE81}" type="presOf" srcId="{B1019C94-F94B-45E0-8D38-7D48D76EDE4A}" destId="{9CCA1352-3390-46A8-B360-1EF10E862A4B}" srcOrd="0" destOrd="0" presId="urn:microsoft.com/office/officeart/2005/8/layout/radial4"/>
    <dgm:cxn modelId="{C7686EE1-EE61-4322-B496-C3F57400A51A}" type="presOf" srcId="{94F091B8-7FB6-4672-A15A-35FC7030556C}" destId="{7DC0744E-A59A-4E0F-B4B3-563F8048934A}" srcOrd="0" destOrd="0" presId="urn:microsoft.com/office/officeart/2005/8/layout/radial4"/>
    <dgm:cxn modelId="{358EE382-8F21-4DF9-91D7-8F5D0CE80DEF}" srcId="{D9AF67BB-9C48-44A9-B016-9E4D60224F43}" destId="{F7947FDD-A6A9-4056-97E2-A35C34C64A47}" srcOrd="1" destOrd="0" parTransId="{FAD195B4-7778-4AD7-8DC5-4BE4EB447C7B}" sibTransId="{421DF4DF-D4A2-4A87-87CC-F71676785B81}"/>
    <dgm:cxn modelId="{AAFDB15E-98B4-4668-A693-41ABB130F160}" type="presOf" srcId="{90831605-0E3A-4E01-8154-CD554E0A6C42}" destId="{93BE82A6-B4B8-44E0-B314-3922DA78EE04}" srcOrd="0" destOrd="0" presId="urn:microsoft.com/office/officeart/2005/8/layout/radial4"/>
    <dgm:cxn modelId="{BBD26088-3E6F-4BAC-B780-EBE3F54C4E26}" type="presParOf" srcId="{1078FC8E-DD09-46DA-8EBE-800FFF647694}" destId="{947AEDB1-1EF9-404B-A6F5-954EDD619541}" srcOrd="0" destOrd="0" presId="urn:microsoft.com/office/officeart/2005/8/layout/radial4"/>
    <dgm:cxn modelId="{70ADA687-268B-4EA6-86BF-C100E0806795}" type="presParOf" srcId="{1078FC8E-DD09-46DA-8EBE-800FFF647694}" destId="{FF5FD437-7A4B-484E-91D4-FCE6DD507912}" srcOrd="1" destOrd="0" presId="urn:microsoft.com/office/officeart/2005/8/layout/radial4"/>
    <dgm:cxn modelId="{3C291CC1-268E-4D7E-AB5F-71E2CBA25A59}" type="presParOf" srcId="{1078FC8E-DD09-46DA-8EBE-800FFF647694}" destId="{8C429588-9B00-40C2-90AB-4EA7D6CB1E63}" srcOrd="2" destOrd="0" presId="urn:microsoft.com/office/officeart/2005/8/layout/radial4"/>
    <dgm:cxn modelId="{A94323E3-13E9-46AF-BA64-00132081E6EE}" type="presParOf" srcId="{1078FC8E-DD09-46DA-8EBE-800FFF647694}" destId="{B699BB8F-774A-43B6-8C64-36684F95F8CC}" srcOrd="3" destOrd="0" presId="urn:microsoft.com/office/officeart/2005/8/layout/radial4"/>
    <dgm:cxn modelId="{33E43901-0B1C-4255-A6CE-2832495062DA}" type="presParOf" srcId="{1078FC8E-DD09-46DA-8EBE-800FFF647694}" destId="{32CD068A-D043-4752-A00C-89C752AFF4BC}" srcOrd="4" destOrd="0" presId="urn:microsoft.com/office/officeart/2005/8/layout/radial4"/>
    <dgm:cxn modelId="{7088FDA2-35A8-4206-A2DB-2AABD1BC8192}" type="presParOf" srcId="{1078FC8E-DD09-46DA-8EBE-800FFF647694}" destId="{7DC0744E-A59A-4E0F-B4B3-563F8048934A}" srcOrd="5" destOrd="0" presId="urn:microsoft.com/office/officeart/2005/8/layout/radial4"/>
    <dgm:cxn modelId="{E9173455-F154-41C3-A625-22280C1EDB6E}" type="presParOf" srcId="{1078FC8E-DD09-46DA-8EBE-800FFF647694}" destId="{160D40A0-2908-429D-949D-62858CEDA3EA}" srcOrd="6" destOrd="0" presId="urn:microsoft.com/office/officeart/2005/8/layout/radial4"/>
    <dgm:cxn modelId="{FCE9DE3E-ECE9-4D6B-A3F1-7249AE00F439}" type="presParOf" srcId="{1078FC8E-DD09-46DA-8EBE-800FFF647694}" destId="{6E810E02-EAD2-42A3-8334-F7631429DED2}" srcOrd="7" destOrd="0" presId="urn:microsoft.com/office/officeart/2005/8/layout/radial4"/>
    <dgm:cxn modelId="{C6662BEE-3146-4C37-ABF1-622FAFF549B0}" type="presParOf" srcId="{1078FC8E-DD09-46DA-8EBE-800FFF647694}" destId="{9CCA1352-3390-46A8-B360-1EF10E862A4B}" srcOrd="8" destOrd="0" presId="urn:microsoft.com/office/officeart/2005/8/layout/radial4"/>
    <dgm:cxn modelId="{BFA272B9-4B1B-416B-A90A-3D32020AEF70}" type="presParOf" srcId="{1078FC8E-DD09-46DA-8EBE-800FFF647694}" destId="{93B83B78-8D7C-4D06-8405-CC6A7ABA0446}" srcOrd="9" destOrd="0" presId="urn:microsoft.com/office/officeart/2005/8/layout/radial4"/>
    <dgm:cxn modelId="{EAF2896A-E41B-466E-9299-B69FEE54752D}" type="presParOf" srcId="{1078FC8E-DD09-46DA-8EBE-800FFF647694}" destId="{93BE82A6-B4B8-44E0-B314-3922DA78EE04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8EE7F8B-B946-4DA1-8EE9-BF00F03C004B}" type="doc">
      <dgm:prSet loTypeId="urn:microsoft.com/office/officeart/2005/8/layout/radial4" loCatId="relationship" qsTypeId="urn:microsoft.com/office/officeart/2005/8/quickstyle/3d3" qsCatId="3D" csTypeId="urn:microsoft.com/office/officeart/2005/8/colors/accent0_2" csCatId="mainScheme" phldr="1"/>
      <dgm:spPr/>
      <dgm:t>
        <a:bodyPr/>
        <a:lstStyle/>
        <a:p>
          <a:endParaRPr lang="it-IT"/>
        </a:p>
      </dgm:t>
    </dgm:pt>
    <dgm:pt modelId="{D9AF67BB-9C48-44A9-B016-9E4D60224F43}">
      <dgm:prSet phldrT="[Testo]" custT="1"/>
      <dgm:spPr>
        <a:xfrm>
          <a:off x="3757144" y="1812300"/>
          <a:ext cx="1342841" cy="1342841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it-IT" sz="2000" b="1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I VALORI etici e religiosi </a:t>
          </a:r>
        </a:p>
      </dgm:t>
    </dgm:pt>
    <dgm:pt modelId="{898D5451-E5C1-40AE-BD50-C7E01E8999DC}" type="parTrans" cxnId="{C633D0FE-A375-456F-BF33-AE455CE245EE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ABC402C5-477E-42AF-A255-3722B11FF603}" type="sibTrans" cxnId="{C633D0FE-A375-456F-BF33-AE455CE245EE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98D0AD95-1D5A-4128-AB62-8298368BBE6A}">
      <dgm:prSet phldrT="[Testo]" custT="1"/>
      <dgm:spPr>
        <a:xfrm>
          <a:off x="1817709" y="1973441"/>
          <a:ext cx="1275699" cy="1020559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it-IT" sz="20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I valori  nelle religioni</a:t>
          </a:r>
        </a:p>
        <a:p>
          <a:r>
            <a:rPr lang="it-IT" sz="20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Le religioni e la pace</a:t>
          </a:r>
        </a:p>
      </dgm:t>
    </dgm:pt>
    <dgm:pt modelId="{BB69F609-2C93-442B-8264-3AD40171FEB3}" type="parTrans" cxnId="{E4A6E2DB-98EA-40BC-B717-97A2D4621BE4}">
      <dgm:prSet/>
      <dgm:spPr>
        <a:xfrm rot="10800000">
          <a:off x="2455558" y="2292366"/>
          <a:ext cx="1229998" cy="382709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endParaRPr lang="it-IT">
            <a:latin typeface="+mn-lt"/>
          </a:endParaRPr>
        </a:p>
      </dgm:t>
    </dgm:pt>
    <dgm:pt modelId="{87045283-D1A2-4759-8588-E9DD15D5C78D}" type="sibTrans" cxnId="{E4A6E2DB-98EA-40BC-B717-97A2D4621BE4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F7947FDD-A6A9-4056-97E2-A35C34C64A47}">
      <dgm:prSet phldrT="[Testo]" custT="1"/>
      <dgm:spPr>
        <a:xfrm>
          <a:off x="2395589" y="578315"/>
          <a:ext cx="1275699" cy="1020559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it-IT" sz="20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Identità e progetto di vita </a:t>
          </a:r>
        </a:p>
        <a:p>
          <a:r>
            <a:rPr lang="it-IT" sz="20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(anche con riferimento a figure significative = Santi, Maria)</a:t>
          </a:r>
        </a:p>
      </dgm:t>
    </dgm:pt>
    <dgm:pt modelId="{FAD195B4-7778-4AD7-8DC5-4BE4EB447C7B}" type="parTrans" cxnId="{358EE382-8F21-4DF9-91D7-8F5D0CE80DEF}">
      <dgm:prSet/>
      <dgm:spPr>
        <a:xfrm rot="13500000">
          <a:off x="2853310" y="1332110"/>
          <a:ext cx="1229998" cy="382709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endParaRPr lang="it-IT">
            <a:latin typeface="+mn-lt"/>
          </a:endParaRPr>
        </a:p>
      </dgm:t>
    </dgm:pt>
    <dgm:pt modelId="{421DF4DF-D4A2-4A87-87CC-F71676785B81}" type="sibTrans" cxnId="{358EE382-8F21-4DF9-91D7-8F5D0CE80DEF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24A42408-6916-4AF0-B282-7A6EF687B611}">
      <dgm:prSet phldrT="[Testo]" custT="1"/>
      <dgm:spPr>
        <a:xfrm>
          <a:off x="3790715" y="435"/>
          <a:ext cx="1275699" cy="1020559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it-IT" sz="20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Domande di senso (risposta della Bibbia a confronto con le risposte delle grandi religioni)</a:t>
          </a:r>
        </a:p>
      </dgm:t>
    </dgm:pt>
    <dgm:pt modelId="{F30D2D18-E8ED-46FA-B1C9-CCE47F14C077}" type="parTrans" cxnId="{CE3C4369-74CC-4532-8937-8859E684AA63}">
      <dgm:prSet/>
      <dgm:spPr>
        <a:xfrm rot="16200000">
          <a:off x="3813565" y="934359"/>
          <a:ext cx="1229998" cy="382709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endParaRPr lang="it-IT">
            <a:latin typeface="+mn-lt"/>
          </a:endParaRPr>
        </a:p>
      </dgm:t>
    </dgm:pt>
    <dgm:pt modelId="{0A520694-82CB-48D1-AB34-4A529BB7FD6C}" type="sibTrans" cxnId="{CE3C4369-74CC-4532-8937-8859E684AA63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E30ECA4A-314C-4D3A-B420-42F01FAE6EC2}">
      <dgm:prSet custT="1"/>
      <dgm:spPr>
        <a:xfrm>
          <a:off x="5208028" y="563961"/>
          <a:ext cx="1275699" cy="1020559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it-IT" sz="20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Beatitudini (proposta di vita di Gesù)</a:t>
          </a:r>
        </a:p>
        <a:p>
          <a:r>
            <a:rPr lang="it-IT" sz="20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Testimoni delle Beatitudini (del Vangelo)</a:t>
          </a:r>
        </a:p>
      </dgm:t>
    </dgm:pt>
    <dgm:pt modelId="{94F091B8-7FB6-4672-A15A-35FC7030556C}" type="parTrans" cxnId="{23C6C309-FC9D-4AF4-BF89-C79132AA62BD}">
      <dgm:prSet/>
      <dgm:spPr>
        <a:xfrm rot="18909526">
          <a:off x="4773933" y="1325160"/>
          <a:ext cx="1254423" cy="382709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endParaRPr lang="it-IT">
            <a:latin typeface="+mn-lt"/>
          </a:endParaRPr>
        </a:p>
      </dgm:t>
    </dgm:pt>
    <dgm:pt modelId="{9996A762-98B5-4030-A234-B960B4F6FD6D}" type="sibTrans" cxnId="{23C6C309-FC9D-4AF4-BF89-C79132AA62BD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D4381137-D462-429D-A563-C2661ABCC113}">
      <dgm:prSet custT="1"/>
      <dgm:spPr>
        <a:xfrm>
          <a:off x="5772678" y="1973441"/>
          <a:ext cx="1275699" cy="1020559"/>
        </a:xfr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r>
            <a:rPr lang="it-IT" sz="20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Valori umani e valori cristiani</a:t>
          </a:r>
        </a:p>
        <a:p>
          <a:r>
            <a:rPr lang="it-IT" sz="20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(pace, solidarietà) </a:t>
          </a:r>
        </a:p>
      </dgm:t>
    </dgm:pt>
    <dgm:pt modelId="{A47102A5-3779-42CA-B402-089CAB9BDBDA}" type="parTrans" cxnId="{87626247-5D96-4E81-9935-0FAE56517D05}">
      <dgm:prSet/>
      <dgm:spPr>
        <a:xfrm>
          <a:off x="5172065" y="2292366"/>
          <a:ext cx="1238462" cy="382709"/>
        </a:xfr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endParaRPr lang="it-IT">
            <a:latin typeface="+mn-lt"/>
          </a:endParaRPr>
        </a:p>
      </dgm:t>
    </dgm:pt>
    <dgm:pt modelId="{FC85802D-B1A4-4803-9C2B-6DF5E1B29504}" type="sibTrans" cxnId="{87626247-5D96-4E81-9935-0FAE56517D05}">
      <dgm:prSet/>
      <dgm:spPr/>
      <dgm:t>
        <a:bodyPr/>
        <a:lstStyle/>
        <a:p>
          <a:endParaRPr lang="it-IT">
            <a:latin typeface="+mn-lt"/>
          </a:endParaRPr>
        </a:p>
      </dgm:t>
    </dgm:pt>
    <dgm:pt modelId="{1078FC8E-DD09-46DA-8EBE-800FFF647694}" type="pres">
      <dgm:prSet presAssocID="{48EE7F8B-B946-4DA1-8EE9-BF00F03C004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47AEDB1-1EF9-404B-A6F5-954EDD619541}" type="pres">
      <dgm:prSet presAssocID="{D9AF67BB-9C48-44A9-B016-9E4D60224F43}" presName="centerShape" presStyleLbl="node0" presStyleIdx="0" presStyleCnt="1"/>
      <dgm:spPr>
        <a:prstGeom prst="ellipse">
          <a:avLst/>
        </a:prstGeom>
      </dgm:spPr>
      <dgm:t>
        <a:bodyPr/>
        <a:lstStyle/>
        <a:p>
          <a:endParaRPr lang="it-IT"/>
        </a:p>
      </dgm:t>
    </dgm:pt>
    <dgm:pt modelId="{FF5FD437-7A4B-484E-91D4-FCE6DD507912}" type="pres">
      <dgm:prSet presAssocID="{BB69F609-2C93-442B-8264-3AD40171FEB3}" presName="parTrans" presStyleLbl="bgSibTrans2D1" presStyleIdx="0" presStyleCnt="5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it-IT"/>
        </a:p>
      </dgm:t>
    </dgm:pt>
    <dgm:pt modelId="{8C429588-9B00-40C2-90AB-4EA7D6CB1E63}" type="pres">
      <dgm:prSet presAssocID="{98D0AD95-1D5A-4128-AB62-8298368BBE6A}" presName="node" presStyleLbl="node1" presStyleIdx="0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  <dgm:pt modelId="{B699BB8F-774A-43B6-8C64-36684F95F8CC}" type="pres">
      <dgm:prSet presAssocID="{FAD195B4-7778-4AD7-8DC5-4BE4EB447C7B}" presName="parTrans" presStyleLbl="bgSibTrans2D1" presStyleIdx="1" presStyleCnt="5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it-IT"/>
        </a:p>
      </dgm:t>
    </dgm:pt>
    <dgm:pt modelId="{32CD068A-D043-4752-A00C-89C752AFF4BC}" type="pres">
      <dgm:prSet presAssocID="{F7947FDD-A6A9-4056-97E2-A35C34C64A47}" presName="node" presStyleLbl="node1" presStyleIdx="1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  <dgm:pt modelId="{9A82A3F3-026D-4E38-9886-81295D0C4AF9}" type="pres">
      <dgm:prSet presAssocID="{F30D2D18-E8ED-46FA-B1C9-CCE47F14C077}" presName="parTrans" presStyleLbl="bgSibTrans2D1" presStyleIdx="2" presStyleCnt="5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it-IT"/>
        </a:p>
      </dgm:t>
    </dgm:pt>
    <dgm:pt modelId="{DD9D55AF-F231-4A31-BF0F-343971052894}" type="pres">
      <dgm:prSet presAssocID="{24A42408-6916-4AF0-B282-7A6EF687B611}" presName="node" presStyleLbl="node1" presStyleIdx="2" presStyleCnt="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  <dgm:pt modelId="{7DC0744E-A59A-4E0F-B4B3-563F8048934A}" type="pres">
      <dgm:prSet presAssocID="{94F091B8-7FB6-4672-A15A-35FC7030556C}" presName="parTrans" presStyleLbl="bgSibTrans2D1" presStyleIdx="3" presStyleCnt="5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it-IT"/>
        </a:p>
      </dgm:t>
    </dgm:pt>
    <dgm:pt modelId="{160D40A0-2908-429D-949D-62858CEDA3EA}" type="pres">
      <dgm:prSet presAssocID="{E30ECA4A-314C-4D3A-B420-42F01FAE6EC2}" presName="node" presStyleLbl="node1" presStyleIdx="3" presStyleCnt="5" custRadScaleRad="101310" custRadScaleInc="44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  <dgm:pt modelId="{BBF862E5-4A1C-404F-93DE-3BC5BC04EF58}" type="pres">
      <dgm:prSet presAssocID="{A47102A5-3779-42CA-B402-089CAB9BDBDA}" presName="parTrans" presStyleLbl="bgSibTrans2D1" presStyleIdx="4" presStyleCnt="5"/>
      <dgm:spPr>
        <a:prstGeom prst="lef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it-IT"/>
        </a:p>
      </dgm:t>
    </dgm:pt>
    <dgm:pt modelId="{F95173BF-B874-4AC1-8578-BF29C43CBD59}" type="pres">
      <dgm:prSet presAssocID="{D4381137-D462-429D-A563-C2661ABCC113}" presName="node" presStyleLbl="node1" presStyleIdx="4" presStyleCnt="5" custRadScaleRad="10045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it-IT"/>
        </a:p>
      </dgm:t>
    </dgm:pt>
  </dgm:ptLst>
  <dgm:cxnLst>
    <dgm:cxn modelId="{23C6C309-FC9D-4AF4-BF89-C79132AA62BD}" srcId="{D9AF67BB-9C48-44A9-B016-9E4D60224F43}" destId="{E30ECA4A-314C-4D3A-B420-42F01FAE6EC2}" srcOrd="3" destOrd="0" parTransId="{94F091B8-7FB6-4672-A15A-35FC7030556C}" sibTransId="{9996A762-98B5-4030-A234-B960B4F6FD6D}"/>
    <dgm:cxn modelId="{C5E3434A-8E5F-4E46-8388-F09A7C6C3726}" type="presOf" srcId="{98D0AD95-1D5A-4128-AB62-8298368BBE6A}" destId="{8C429588-9B00-40C2-90AB-4EA7D6CB1E63}" srcOrd="0" destOrd="0" presId="urn:microsoft.com/office/officeart/2005/8/layout/radial4"/>
    <dgm:cxn modelId="{0F6C7F1F-1D70-4D9D-816F-CE5AE05B1664}" type="presOf" srcId="{BB69F609-2C93-442B-8264-3AD40171FEB3}" destId="{FF5FD437-7A4B-484E-91D4-FCE6DD507912}" srcOrd="0" destOrd="0" presId="urn:microsoft.com/office/officeart/2005/8/layout/radial4"/>
    <dgm:cxn modelId="{87626247-5D96-4E81-9935-0FAE56517D05}" srcId="{D9AF67BB-9C48-44A9-B016-9E4D60224F43}" destId="{D4381137-D462-429D-A563-C2661ABCC113}" srcOrd="4" destOrd="0" parTransId="{A47102A5-3779-42CA-B402-089CAB9BDBDA}" sibTransId="{FC85802D-B1A4-4803-9C2B-6DF5E1B29504}"/>
    <dgm:cxn modelId="{3BEC08EC-B62F-4F87-9990-C13CDEA833B0}" type="presOf" srcId="{F30D2D18-E8ED-46FA-B1C9-CCE47F14C077}" destId="{9A82A3F3-026D-4E38-9886-81295D0C4AF9}" srcOrd="0" destOrd="0" presId="urn:microsoft.com/office/officeart/2005/8/layout/radial4"/>
    <dgm:cxn modelId="{C633D0FE-A375-456F-BF33-AE455CE245EE}" srcId="{48EE7F8B-B946-4DA1-8EE9-BF00F03C004B}" destId="{D9AF67BB-9C48-44A9-B016-9E4D60224F43}" srcOrd="0" destOrd="0" parTransId="{898D5451-E5C1-40AE-BD50-C7E01E8999DC}" sibTransId="{ABC402C5-477E-42AF-A255-3722B11FF603}"/>
    <dgm:cxn modelId="{3288D620-D3C6-421E-9968-BF33F57558C5}" type="presOf" srcId="{F7947FDD-A6A9-4056-97E2-A35C34C64A47}" destId="{32CD068A-D043-4752-A00C-89C752AFF4BC}" srcOrd="0" destOrd="0" presId="urn:microsoft.com/office/officeart/2005/8/layout/radial4"/>
    <dgm:cxn modelId="{D6653483-8288-4D23-A80F-2EEC86B2CB2F}" type="presOf" srcId="{D9AF67BB-9C48-44A9-B016-9E4D60224F43}" destId="{947AEDB1-1EF9-404B-A6F5-954EDD619541}" srcOrd="0" destOrd="0" presId="urn:microsoft.com/office/officeart/2005/8/layout/radial4"/>
    <dgm:cxn modelId="{9070F6B4-9FFC-4C82-A29E-29F0B63A3151}" type="presOf" srcId="{E30ECA4A-314C-4D3A-B420-42F01FAE6EC2}" destId="{160D40A0-2908-429D-949D-62858CEDA3EA}" srcOrd="0" destOrd="0" presId="urn:microsoft.com/office/officeart/2005/8/layout/radial4"/>
    <dgm:cxn modelId="{85850685-DD80-4134-8824-682A2065400D}" type="presOf" srcId="{D4381137-D462-429D-A563-C2661ABCC113}" destId="{F95173BF-B874-4AC1-8578-BF29C43CBD59}" srcOrd="0" destOrd="0" presId="urn:microsoft.com/office/officeart/2005/8/layout/radial4"/>
    <dgm:cxn modelId="{7F7D34D3-8817-4756-9907-EF82710DB0CE}" type="presOf" srcId="{FAD195B4-7778-4AD7-8DC5-4BE4EB447C7B}" destId="{B699BB8F-774A-43B6-8C64-36684F95F8CC}" srcOrd="0" destOrd="0" presId="urn:microsoft.com/office/officeart/2005/8/layout/radial4"/>
    <dgm:cxn modelId="{FDCA9A2B-04E6-430B-9538-972748033478}" type="presOf" srcId="{24A42408-6916-4AF0-B282-7A6EF687B611}" destId="{DD9D55AF-F231-4A31-BF0F-343971052894}" srcOrd="0" destOrd="0" presId="urn:microsoft.com/office/officeart/2005/8/layout/radial4"/>
    <dgm:cxn modelId="{CE3C4369-74CC-4532-8937-8859E684AA63}" srcId="{D9AF67BB-9C48-44A9-B016-9E4D60224F43}" destId="{24A42408-6916-4AF0-B282-7A6EF687B611}" srcOrd="2" destOrd="0" parTransId="{F30D2D18-E8ED-46FA-B1C9-CCE47F14C077}" sibTransId="{0A520694-82CB-48D1-AB34-4A529BB7FD6C}"/>
    <dgm:cxn modelId="{E4A6E2DB-98EA-40BC-B717-97A2D4621BE4}" srcId="{D9AF67BB-9C48-44A9-B016-9E4D60224F43}" destId="{98D0AD95-1D5A-4128-AB62-8298368BBE6A}" srcOrd="0" destOrd="0" parTransId="{BB69F609-2C93-442B-8264-3AD40171FEB3}" sibTransId="{87045283-D1A2-4759-8588-E9DD15D5C78D}"/>
    <dgm:cxn modelId="{2297A7F6-2F7E-43C6-AA49-D20A009A3B08}" type="presOf" srcId="{48EE7F8B-B946-4DA1-8EE9-BF00F03C004B}" destId="{1078FC8E-DD09-46DA-8EBE-800FFF647694}" srcOrd="0" destOrd="0" presId="urn:microsoft.com/office/officeart/2005/8/layout/radial4"/>
    <dgm:cxn modelId="{155BEFB8-92B8-437C-B1C8-EA875814E3DD}" type="presOf" srcId="{94F091B8-7FB6-4672-A15A-35FC7030556C}" destId="{7DC0744E-A59A-4E0F-B4B3-563F8048934A}" srcOrd="0" destOrd="0" presId="urn:microsoft.com/office/officeart/2005/8/layout/radial4"/>
    <dgm:cxn modelId="{FC85262E-77BC-4036-913E-35B3A7A0D55B}" type="presOf" srcId="{A47102A5-3779-42CA-B402-089CAB9BDBDA}" destId="{BBF862E5-4A1C-404F-93DE-3BC5BC04EF58}" srcOrd="0" destOrd="0" presId="urn:microsoft.com/office/officeart/2005/8/layout/radial4"/>
    <dgm:cxn modelId="{358EE382-8F21-4DF9-91D7-8F5D0CE80DEF}" srcId="{D9AF67BB-9C48-44A9-B016-9E4D60224F43}" destId="{F7947FDD-A6A9-4056-97E2-A35C34C64A47}" srcOrd="1" destOrd="0" parTransId="{FAD195B4-7778-4AD7-8DC5-4BE4EB447C7B}" sibTransId="{421DF4DF-D4A2-4A87-87CC-F71676785B81}"/>
    <dgm:cxn modelId="{F47D45F4-A47F-4E4A-95CF-F4D889E9B644}" type="presParOf" srcId="{1078FC8E-DD09-46DA-8EBE-800FFF647694}" destId="{947AEDB1-1EF9-404B-A6F5-954EDD619541}" srcOrd="0" destOrd="0" presId="urn:microsoft.com/office/officeart/2005/8/layout/radial4"/>
    <dgm:cxn modelId="{DCB4AD56-1945-4826-B900-679798839C4B}" type="presParOf" srcId="{1078FC8E-DD09-46DA-8EBE-800FFF647694}" destId="{FF5FD437-7A4B-484E-91D4-FCE6DD507912}" srcOrd="1" destOrd="0" presId="urn:microsoft.com/office/officeart/2005/8/layout/radial4"/>
    <dgm:cxn modelId="{C704783D-1A60-4263-88F4-222693F2019A}" type="presParOf" srcId="{1078FC8E-DD09-46DA-8EBE-800FFF647694}" destId="{8C429588-9B00-40C2-90AB-4EA7D6CB1E63}" srcOrd="2" destOrd="0" presId="urn:microsoft.com/office/officeart/2005/8/layout/radial4"/>
    <dgm:cxn modelId="{C1DF3B59-81A4-4D2E-BB55-ABEEEDD3BE60}" type="presParOf" srcId="{1078FC8E-DD09-46DA-8EBE-800FFF647694}" destId="{B699BB8F-774A-43B6-8C64-36684F95F8CC}" srcOrd="3" destOrd="0" presId="urn:microsoft.com/office/officeart/2005/8/layout/radial4"/>
    <dgm:cxn modelId="{0E06163E-A175-40B7-B3B6-49D5B5DF152B}" type="presParOf" srcId="{1078FC8E-DD09-46DA-8EBE-800FFF647694}" destId="{32CD068A-D043-4752-A00C-89C752AFF4BC}" srcOrd="4" destOrd="0" presId="urn:microsoft.com/office/officeart/2005/8/layout/radial4"/>
    <dgm:cxn modelId="{DC071AFF-ED5C-4BAF-A82E-F1F35090DEB4}" type="presParOf" srcId="{1078FC8E-DD09-46DA-8EBE-800FFF647694}" destId="{9A82A3F3-026D-4E38-9886-81295D0C4AF9}" srcOrd="5" destOrd="0" presId="urn:microsoft.com/office/officeart/2005/8/layout/radial4"/>
    <dgm:cxn modelId="{BABFF2C6-2084-4587-9FB5-5A71F442CED2}" type="presParOf" srcId="{1078FC8E-DD09-46DA-8EBE-800FFF647694}" destId="{DD9D55AF-F231-4A31-BF0F-343971052894}" srcOrd="6" destOrd="0" presId="urn:microsoft.com/office/officeart/2005/8/layout/radial4"/>
    <dgm:cxn modelId="{018DA367-DF75-4FF2-8FB3-DF0179132416}" type="presParOf" srcId="{1078FC8E-DD09-46DA-8EBE-800FFF647694}" destId="{7DC0744E-A59A-4E0F-B4B3-563F8048934A}" srcOrd="7" destOrd="0" presId="urn:microsoft.com/office/officeart/2005/8/layout/radial4"/>
    <dgm:cxn modelId="{2F8D982D-B4B6-4A9A-ABA4-B6C87E60D1D0}" type="presParOf" srcId="{1078FC8E-DD09-46DA-8EBE-800FFF647694}" destId="{160D40A0-2908-429D-949D-62858CEDA3EA}" srcOrd="8" destOrd="0" presId="urn:microsoft.com/office/officeart/2005/8/layout/radial4"/>
    <dgm:cxn modelId="{A6044828-09A8-4CD7-A01C-C7F50FA55FF8}" type="presParOf" srcId="{1078FC8E-DD09-46DA-8EBE-800FFF647694}" destId="{BBF862E5-4A1C-404F-93DE-3BC5BC04EF58}" srcOrd="9" destOrd="0" presId="urn:microsoft.com/office/officeart/2005/8/layout/radial4"/>
    <dgm:cxn modelId="{34A1AEEE-2051-486E-B6C3-CC2E4B943405}" type="presParOf" srcId="{1078FC8E-DD09-46DA-8EBE-800FFF647694}" destId="{F95173BF-B874-4AC1-8578-BF29C43CBD59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A778B-DCB0-483E-8B88-1ACD7003189E}">
      <dsp:nvSpPr>
        <dsp:cNvPr id="0" name=""/>
        <dsp:cNvSpPr/>
      </dsp:nvSpPr>
      <dsp:spPr>
        <a:xfrm>
          <a:off x="3051783" y="3396484"/>
          <a:ext cx="2352501" cy="23525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DIO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e l'UOMO</a:t>
          </a:r>
          <a:endParaRPr lang="it-IT" sz="2000" b="1" kern="1200" dirty="0">
            <a:latin typeface="+mn-lt"/>
          </a:endParaRPr>
        </a:p>
      </dsp:txBody>
      <dsp:txXfrm>
        <a:off x="3396299" y="3741000"/>
        <a:ext cx="1663469" cy="1663469"/>
      </dsp:txXfrm>
    </dsp:sp>
    <dsp:sp modelId="{0C6A125C-0896-4106-AC9D-86488CE5C975}">
      <dsp:nvSpPr>
        <dsp:cNvPr id="0" name=""/>
        <dsp:cNvSpPr/>
      </dsp:nvSpPr>
      <dsp:spPr>
        <a:xfrm rot="11479275">
          <a:off x="1139246" y="3804096"/>
          <a:ext cx="1847943" cy="670462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F7A840-E198-47A3-8935-8FC180D4ECA2}">
      <dsp:nvSpPr>
        <dsp:cNvPr id="0" name=""/>
        <dsp:cNvSpPr/>
      </dsp:nvSpPr>
      <dsp:spPr>
        <a:xfrm>
          <a:off x="54001" y="2803316"/>
          <a:ext cx="2206448" cy="23092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CHIESA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"casa" (edificio) e "comunità" (credenti)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la vita  della Chiesa       (</a:t>
          </a:r>
          <a:r>
            <a:rPr lang="it-IT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  <a:sym typeface="Wingdings 3"/>
            </a:rPr>
            <a:t>feste, celebrazioni, Domenica)</a:t>
          </a:r>
        </a:p>
      </dsp:txBody>
      <dsp:txXfrm>
        <a:off x="118626" y="2867941"/>
        <a:ext cx="2077198" cy="2180002"/>
      </dsp:txXfrm>
    </dsp:sp>
    <dsp:sp modelId="{FE4C99A4-5E76-454A-91A4-182EBCE3C8FD}">
      <dsp:nvSpPr>
        <dsp:cNvPr id="0" name=""/>
        <dsp:cNvSpPr/>
      </dsp:nvSpPr>
      <dsp:spPr>
        <a:xfrm rot="14338227">
          <a:off x="1601101" y="2002648"/>
          <a:ext cx="2565052" cy="670462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34590D-4840-4171-9B4C-5EEF90AE8A22}">
      <dsp:nvSpPr>
        <dsp:cNvPr id="0" name=""/>
        <dsp:cNvSpPr/>
      </dsp:nvSpPr>
      <dsp:spPr>
        <a:xfrm>
          <a:off x="596907" y="72007"/>
          <a:ext cx="3251208" cy="23337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CREATORE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creazione come dono (mondo e uomo)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custodia del Creato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Alleanza </a:t>
          </a:r>
          <a:r>
            <a:rPr lang="it-IT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  <a:sym typeface="Wingdings 3"/>
            </a:rPr>
            <a:t> persone e avvenimenti del popolo d'Israele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  <a:sym typeface="Wingdings 3"/>
            </a:rPr>
            <a:t>domande di senso" sull'origine del mondo e della vita</a:t>
          </a:r>
          <a:endParaRPr lang="it-IT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n-lt"/>
            <a:ea typeface="+mn-ea"/>
            <a:cs typeface="+mn-cs"/>
          </a:endParaRPr>
        </a:p>
      </dsp:txBody>
      <dsp:txXfrm>
        <a:off x="665260" y="140360"/>
        <a:ext cx="3114502" cy="2197040"/>
      </dsp:txXfrm>
    </dsp:sp>
    <dsp:sp modelId="{06A71CCE-DCF0-4078-8725-A61B8AC22D3D}">
      <dsp:nvSpPr>
        <dsp:cNvPr id="0" name=""/>
        <dsp:cNvSpPr/>
      </dsp:nvSpPr>
      <dsp:spPr>
        <a:xfrm rot="17521152">
          <a:off x="3997481" y="1951688"/>
          <a:ext cx="2309946" cy="670462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EAE7E0-D01F-49D2-BE89-FAAC664F745B}">
      <dsp:nvSpPr>
        <dsp:cNvPr id="0" name=""/>
        <dsp:cNvSpPr/>
      </dsp:nvSpPr>
      <dsp:spPr>
        <a:xfrm>
          <a:off x="3981279" y="72007"/>
          <a:ext cx="3208388" cy="22883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PADRE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diversità e valore della persona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accoglienza, conoscenza, rispetto, aiuto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amicizia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crescita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preghiera </a:t>
          </a:r>
          <a:r>
            <a:rPr lang="it-IT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  <a:sym typeface="Wingdings 3"/>
            </a:rPr>
            <a:t> Padre Nostro</a:t>
          </a:r>
          <a:endParaRPr lang="it-IT" sz="18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+mn-lt"/>
            <a:ea typeface="+mn-ea"/>
            <a:cs typeface="+mn-cs"/>
          </a:endParaRPr>
        </a:p>
      </dsp:txBody>
      <dsp:txXfrm>
        <a:off x="4048303" y="139031"/>
        <a:ext cx="3074340" cy="2154322"/>
      </dsp:txXfrm>
    </dsp:sp>
    <dsp:sp modelId="{A87BC539-C2B6-4E40-AD6F-D1C8D1F00C4A}">
      <dsp:nvSpPr>
        <dsp:cNvPr id="0" name=""/>
        <dsp:cNvSpPr/>
      </dsp:nvSpPr>
      <dsp:spPr>
        <a:xfrm rot="21217833">
          <a:off x="5503842" y="3921410"/>
          <a:ext cx="1930043" cy="670462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1DB33C-6D30-4AAF-882B-CC44DED60E49}">
      <dsp:nvSpPr>
        <dsp:cNvPr id="0" name=""/>
        <dsp:cNvSpPr/>
      </dsp:nvSpPr>
      <dsp:spPr>
        <a:xfrm>
          <a:off x="6066667" y="2670685"/>
          <a:ext cx="2720246" cy="308995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GESÙ CRISTO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Emmanuele  </a:t>
          </a:r>
          <a:r>
            <a:rPr lang="it-IT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  <a:sym typeface="Wingdings 3"/>
            </a:rPr>
            <a:t> </a:t>
          </a:r>
          <a:r>
            <a:rPr lang="it-IT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Natale, "dono" di Dio all'umanità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Messia </a:t>
          </a:r>
          <a:r>
            <a:rPr lang="it-IT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  <a:sym typeface="Wingdings 3"/>
            </a:rPr>
            <a:t> l'ambiente di vita, </a:t>
          </a:r>
          <a:r>
            <a:rPr lang="it-IT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 le relazioni , la missione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Pasqua </a:t>
          </a:r>
          <a:r>
            <a:rPr lang="it-IT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  <a:sym typeface="Wingdings 3"/>
            </a:rPr>
            <a:t> </a:t>
          </a:r>
          <a:r>
            <a:rPr lang="it-IT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eventi e significato (dono della vita per amore)</a:t>
          </a:r>
        </a:p>
      </dsp:txBody>
      <dsp:txXfrm>
        <a:off x="6146340" y="2750358"/>
        <a:ext cx="2560900" cy="29306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7AEDB1-1EF9-404B-A6F5-954EDD619541}">
      <dsp:nvSpPr>
        <dsp:cNvPr id="0" name=""/>
        <dsp:cNvSpPr/>
      </dsp:nvSpPr>
      <dsp:spPr>
        <a:xfrm>
          <a:off x="3101384" y="3256821"/>
          <a:ext cx="2294174" cy="22941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>
              <a:solidFill>
                <a:sysClr val="windowText" lastClr="000000"/>
              </a:solidFill>
              <a:latin typeface="+mj-lt"/>
            </a:rPr>
            <a:t>La BIBBIA e le altre FONTI</a:t>
          </a:r>
        </a:p>
      </dsp:txBody>
      <dsp:txXfrm>
        <a:off x="3437358" y="3592795"/>
        <a:ext cx="1622226" cy="1622226"/>
      </dsp:txXfrm>
    </dsp:sp>
    <dsp:sp modelId="{FF5FD437-7A4B-484E-91D4-FCE6DD507912}">
      <dsp:nvSpPr>
        <dsp:cNvPr id="0" name=""/>
        <dsp:cNvSpPr/>
      </dsp:nvSpPr>
      <dsp:spPr>
        <a:xfrm rot="11700000">
          <a:off x="1057002" y="3490444"/>
          <a:ext cx="2004913" cy="653839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429588-9B00-40C2-90AB-4EA7D6CB1E63}">
      <dsp:nvSpPr>
        <dsp:cNvPr id="0" name=""/>
        <dsp:cNvSpPr/>
      </dsp:nvSpPr>
      <dsp:spPr>
        <a:xfrm>
          <a:off x="1427" y="2686123"/>
          <a:ext cx="2179465" cy="17435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>
              <a:solidFill>
                <a:sysClr val="windowText" lastClr="000000"/>
              </a:solidFill>
              <a:latin typeface="+mj-lt"/>
            </a:rPr>
            <a:t>Struttura e composizione del testo (elementi essenziali per contestualizzare i racconti)</a:t>
          </a:r>
        </a:p>
      </dsp:txBody>
      <dsp:txXfrm>
        <a:off x="52494" y="2737190"/>
        <a:ext cx="2077331" cy="1641438"/>
      </dsp:txXfrm>
    </dsp:sp>
    <dsp:sp modelId="{B699BB8F-774A-43B6-8C64-36684F95F8CC}">
      <dsp:nvSpPr>
        <dsp:cNvPr id="0" name=""/>
        <dsp:cNvSpPr/>
      </dsp:nvSpPr>
      <dsp:spPr>
        <a:xfrm rot="14700000">
          <a:off x="2288263" y="2023084"/>
          <a:ext cx="2004913" cy="653839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CD068A-D043-4752-A00C-89C752AFF4BC}">
      <dsp:nvSpPr>
        <dsp:cNvPr id="0" name=""/>
        <dsp:cNvSpPr/>
      </dsp:nvSpPr>
      <dsp:spPr>
        <a:xfrm>
          <a:off x="1777330" y="569683"/>
          <a:ext cx="2179465" cy="17435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>
              <a:solidFill>
                <a:sysClr val="windowText" lastClr="000000"/>
              </a:solidFill>
              <a:latin typeface="+mj-lt"/>
            </a:rPr>
            <a:t>Racconti della creazione (Genesi)</a:t>
          </a:r>
        </a:p>
      </dsp:txBody>
      <dsp:txXfrm>
        <a:off x="1828397" y="620750"/>
        <a:ext cx="2077331" cy="1641438"/>
      </dsp:txXfrm>
    </dsp:sp>
    <dsp:sp modelId="{9A82A3F3-026D-4E38-9886-81295D0C4AF9}">
      <dsp:nvSpPr>
        <dsp:cNvPr id="0" name=""/>
        <dsp:cNvSpPr/>
      </dsp:nvSpPr>
      <dsp:spPr>
        <a:xfrm rot="17700000">
          <a:off x="4203765" y="2023084"/>
          <a:ext cx="2004913" cy="653839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9D55AF-F231-4A31-BF0F-343971052894}">
      <dsp:nvSpPr>
        <dsp:cNvPr id="0" name=""/>
        <dsp:cNvSpPr/>
      </dsp:nvSpPr>
      <dsp:spPr>
        <a:xfrm>
          <a:off x="4540146" y="569683"/>
          <a:ext cx="2179465" cy="17435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>
              <a:solidFill>
                <a:sysClr val="windowText" lastClr="000000"/>
              </a:solidFill>
              <a:latin typeface="+mj-lt"/>
            </a:rPr>
            <a:t>Racconti sui personaggi biblici (Patriarchi)</a:t>
          </a:r>
        </a:p>
      </dsp:txBody>
      <dsp:txXfrm>
        <a:off x="4591213" y="620750"/>
        <a:ext cx="2077331" cy="1641438"/>
      </dsp:txXfrm>
    </dsp:sp>
    <dsp:sp modelId="{7DC0744E-A59A-4E0F-B4B3-563F8048934A}">
      <dsp:nvSpPr>
        <dsp:cNvPr id="0" name=""/>
        <dsp:cNvSpPr/>
      </dsp:nvSpPr>
      <dsp:spPr>
        <a:xfrm rot="20700000">
          <a:off x="5435026" y="3490444"/>
          <a:ext cx="2004913" cy="653839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0D40A0-2908-429D-949D-62858CEDA3EA}">
      <dsp:nvSpPr>
        <dsp:cNvPr id="0" name=""/>
        <dsp:cNvSpPr/>
      </dsp:nvSpPr>
      <dsp:spPr>
        <a:xfrm>
          <a:off x="6316049" y="2686123"/>
          <a:ext cx="2179465" cy="17435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>
              <a:solidFill>
                <a:sysClr val="windowText" lastClr="000000"/>
              </a:solidFill>
              <a:latin typeface="+mj-lt"/>
            </a:rPr>
            <a:t>Parabole (correlazione alla missione di Gesù e al comandamento dell'amore)</a:t>
          </a:r>
        </a:p>
      </dsp:txBody>
      <dsp:txXfrm>
        <a:off x="6367116" y="2737190"/>
        <a:ext cx="2077331" cy="16414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7AEDB1-1EF9-404B-A6F5-954EDD619541}">
      <dsp:nvSpPr>
        <dsp:cNvPr id="0" name=""/>
        <dsp:cNvSpPr/>
      </dsp:nvSpPr>
      <dsp:spPr>
        <a:xfrm>
          <a:off x="3127667" y="3402502"/>
          <a:ext cx="2313617" cy="23136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>
              <a:solidFill>
                <a:sysClr val="windowText" lastClr="000000"/>
              </a:solidFill>
              <a:latin typeface="+mj-lt"/>
            </a:rPr>
            <a:t>Il LINGUAGGIO religioso</a:t>
          </a:r>
        </a:p>
      </dsp:txBody>
      <dsp:txXfrm>
        <a:off x="3466488" y="3741323"/>
        <a:ext cx="1635975" cy="1635975"/>
      </dsp:txXfrm>
    </dsp:sp>
    <dsp:sp modelId="{FF5FD437-7A4B-484E-91D4-FCE6DD507912}">
      <dsp:nvSpPr>
        <dsp:cNvPr id="0" name=""/>
        <dsp:cNvSpPr/>
      </dsp:nvSpPr>
      <dsp:spPr>
        <a:xfrm rot="11700000">
          <a:off x="1065960" y="3638105"/>
          <a:ext cx="2021904" cy="659380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429588-9B00-40C2-90AB-4EA7D6CB1E63}">
      <dsp:nvSpPr>
        <dsp:cNvPr id="0" name=""/>
        <dsp:cNvSpPr/>
      </dsp:nvSpPr>
      <dsp:spPr>
        <a:xfrm>
          <a:off x="1439" y="2826968"/>
          <a:ext cx="2197936" cy="17583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>
              <a:solidFill>
                <a:sysClr val="windowText" lastClr="000000"/>
              </a:solidFill>
              <a:latin typeface="+mj-lt"/>
            </a:rPr>
            <a:t>Segni cristiani (Natale, Pasqua, croce)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>
              <a:solidFill>
                <a:sysClr val="windowText" lastClr="000000"/>
              </a:solidFill>
              <a:latin typeface="+mj-lt"/>
            </a:rPr>
            <a:t>Segni liturgici (festa, preghiera)</a:t>
          </a:r>
        </a:p>
      </dsp:txBody>
      <dsp:txXfrm>
        <a:off x="52939" y="2878468"/>
        <a:ext cx="2094936" cy="1655348"/>
      </dsp:txXfrm>
    </dsp:sp>
    <dsp:sp modelId="{B699BB8F-774A-43B6-8C64-36684F95F8CC}">
      <dsp:nvSpPr>
        <dsp:cNvPr id="0" name=""/>
        <dsp:cNvSpPr/>
      </dsp:nvSpPr>
      <dsp:spPr>
        <a:xfrm rot="14700000">
          <a:off x="2307655" y="2158310"/>
          <a:ext cx="2021904" cy="659380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CD068A-D043-4752-A00C-89C752AFF4BC}">
      <dsp:nvSpPr>
        <dsp:cNvPr id="0" name=""/>
        <dsp:cNvSpPr/>
      </dsp:nvSpPr>
      <dsp:spPr>
        <a:xfrm>
          <a:off x="1792393" y="692592"/>
          <a:ext cx="2197936" cy="17583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0" kern="1200" dirty="0">
              <a:solidFill>
                <a:sysClr val="windowText" lastClr="000000"/>
              </a:solidFill>
              <a:latin typeface="+mj-lt"/>
            </a:rPr>
            <a:t>I racconti evangelici del Natale </a:t>
          </a:r>
        </a:p>
      </dsp:txBody>
      <dsp:txXfrm>
        <a:off x="1843893" y="744092"/>
        <a:ext cx="2094936" cy="1655348"/>
      </dsp:txXfrm>
    </dsp:sp>
    <dsp:sp modelId="{9A82A3F3-026D-4E38-9886-81295D0C4AF9}">
      <dsp:nvSpPr>
        <dsp:cNvPr id="0" name=""/>
        <dsp:cNvSpPr/>
      </dsp:nvSpPr>
      <dsp:spPr>
        <a:xfrm rot="17700000">
          <a:off x="4239391" y="2158310"/>
          <a:ext cx="2021904" cy="659380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9D55AF-F231-4A31-BF0F-343971052894}">
      <dsp:nvSpPr>
        <dsp:cNvPr id="0" name=""/>
        <dsp:cNvSpPr/>
      </dsp:nvSpPr>
      <dsp:spPr>
        <a:xfrm>
          <a:off x="4578622" y="692592"/>
          <a:ext cx="2197936" cy="17583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>
              <a:solidFill>
                <a:sysClr val="windowText" lastClr="000000"/>
              </a:solidFill>
              <a:latin typeface="+mj-lt"/>
            </a:rPr>
            <a:t>I racconti evangelici della Risurrezione</a:t>
          </a:r>
        </a:p>
      </dsp:txBody>
      <dsp:txXfrm>
        <a:off x="4630122" y="744092"/>
        <a:ext cx="2094936" cy="1655348"/>
      </dsp:txXfrm>
    </dsp:sp>
    <dsp:sp modelId="{7DC0744E-A59A-4E0F-B4B3-563F8048934A}">
      <dsp:nvSpPr>
        <dsp:cNvPr id="0" name=""/>
        <dsp:cNvSpPr/>
      </dsp:nvSpPr>
      <dsp:spPr>
        <a:xfrm rot="20700000">
          <a:off x="5481087" y="3638105"/>
          <a:ext cx="2021904" cy="659380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0D40A0-2908-429D-949D-62858CEDA3EA}">
      <dsp:nvSpPr>
        <dsp:cNvPr id="0" name=""/>
        <dsp:cNvSpPr/>
      </dsp:nvSpPr>
      <dsp:spPr>
        <a:xfrm>
          <a:off x="6369576" y="2826968"/>
          <a:ext cx="2197936" cy="17583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>
              <a:solidFill>
                <a:sysClr val="windowText" lastClr="000000"/>
              </a:solidFill>
              <a:latin typeface="+mj-lt"/>
            </a:rPr>
            <a:t>Pasqua ebraica e Pasqua cristiana</a:t>
          </a:r>
        </a:p>
      </dsp:txBody>
      <dsp:txXfrm>
        <a:off x="6421076" y="2878468"/>
        <a:ext cx="2094936" cy="16553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7AEDB1-1EF9-404B-A6F5-954EDD619541}">
      <dsp:nvSpPr>
        <dsp:cNvPr id="0" name=""/>
        <dsp:cNvSpPr/>
      </dsp:nvSpPr>
      <dsp:spPr>
        <a:xfrm>
          <a:off x="3262108" y="3633312"/>
          <a:ext cx="2260758" cy="2260758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I VALORI etici e religiosi </a:t>
          </a:r>
        </a:p>
      </dsp:txBody>
      <dsp:txXfrm>
        <a:off x="3593188" y="3964392"/>
        <a:ext cx="1598598" cy="1598598"/>
      </dsp:txXfrm>
    </dsp:sp>
    <dsp:sp modelId="{FF5FD437-7A4B-484E-91D4-FCE6DD507912}">
      <dsp:nvSpPr>
        <dsp:cNvPr id="0" name=""/>
        <dsp:cNvSpPr/>
      </dsp:nvSpPr>
      <dsp:spPr>
        <a:xfrm rot="10800000">
          <a:off x="1074532" y="4441533"/>
          <a:ext cx="2067259" cy="644316"/>
        </a:xfrm>
        <a:prstGeom prst="leftArrow">
          <a:avLst>
            <a:gd name="adj1" fmla="val 60000"/>
            <a:gd name="adj2" fmla="val 50000"/>
          </a:avLst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429588-9B00-40C2-90AB-4EA7D6CB1E63}">
      <dsp:nvSpPr>
        <dsp:cNvPr id="0" name=""/>
        <dsp:cNvSpPr/>
      </dsp:nvSpPr>
      <dsp:spPr>
        <a:xfrm>
          <a:off x="672" y="3904603"/>
          <a:ext cx="2147720" cy="1718176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Libertà e Decalogo</a:t>
          </a:r>
        </a:p>
      </dsp:txBody>
      <dsp:txXfrm>
        <a:off x="50996" y="3954927"/>
        <a:ext cx="2047072" cy="1617528"/>
      </dsp:txXfrm>
    </dsp:sp>
    <dsp:sp modelId="{B699BB8F-774A-43B6-8C64-36684F95F8CC}">
      <dsp:nvSpPr>
        <dsp:cNvPr id="0" name=""/>
        <dsp:cNvSpPr/>
      </dsp:nvSpPr>
      <dsp:spPr>
        <a:xfrm rot="13500000">
          <a:off x="1743596" y="2826271"/>
          <a:ext cx="2067259" cy="644316"/>
        </a:xfrm>
        <a:prstGeom prst="leftArrow">
          <a:avLst>
            <a:gd name="adj1" fmla="val 60000"/>
            <a:gd name="adj2" fmla="val 50000"/>
          </a:avLst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CD068A-D043-4752-A00C-89C752AFF4BC}">
      <dsp:nvSpPr>
        <dsp:cNvPr id="0" name=""/>
        <dsp:cNvSpPr/>
      </dsp:nvSpPr>
      <dsp:spPr>
        <a:xfrm>
          <a:off x="972479" y="1558455"/>
          <a:ext cx="2147720" cy="1718176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Il comandamento dell'Amore (insegnato da Gesù)</a:t>
          </a:r>
        </a:p>
      </dsp:txBody>
      <dsp:txXfrm>
        <a:off x="1022803" y="1608779"/>
        <a:ext cx="2047072" cy="1617528"/>
      </dsp:txXfrm>
    </dsp:sp>
    <dsp:sp modelId="{9A82A3F3-026D-4E38-9886-81295D0C4AF9}">
      <dsp:nvSpPr>
        <dsp:cNvPr id="0" name=""/>
        <dsp:cNvSpPr/>
      </dsp:nvSpPr>
      <dsp:spPr>
        <a:xfrm rot="16200000">
          <a:off x="3358858" y="2157208"/>
          <a:ext cx="2067259" cy="644316"/>
        </a:xfrm>
        <a:prstGeom prst="leftArrow">
          <a:avLst>
            <a:gd name="adj1" fmla="val 60000"/>
            <a:gd name="adj2" fmla="val 50000"/>
          </a:avLst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9D55AF-F231-4A31-BF0F-343971052894}">
      <dsp:nvSpPr>
        <dsp:cNvPr id="0" name=""/>
        <dsp:cNvSpPr/>
      </dsp:nvSpPr>
      <dsp:spPr>
        <a:xfrm>
          <a:off x="3318627" y="586648"/>
          <a:ext cx="2147720" cy="1718176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Perdono e Pace</a:t>
          </a:r>
        </a:p>
      </dsp:txBody>
      <dsp:txXfrm>
        <a:off x="3368951" y="636972"/>
        <a:ext cx="2047072" cy="1617528"/>
      </dsp:txXfrm>
    </dsp:sp>
    <dsp:sp modelId="{7DC0744E-A59A-4E0F-B4B3-563F8048934A}">
      <dsp:nvSpPr>
        <dsp:cNvPr id="0" name=""/>
        <dsp:cNvSpPr/>
      </dsp:nvSpPr>
      <dsp:spPr>
        <a:xfrm rot="18909526">
          <a:off x="4974310" y="2814586"/>
          <a:ext cx="2108333" cy="644316"/>
        </a:xfrm>
        <a:prstGeom prst="leftArrow">
          <a:avLst>
            <a:gd name="adj1" fmla="val 60000"/>
            <a:gd name="adj2" fmla="val 50000"/>
          </a:avLst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0D40A0-2908-429D-949D-62858CEDA3EA}">
      <dsp:nvSpPr>
        <dsp:cNvPr id="0" name=""/>
        <dsp:cNvSpPr/>
      </dsp:nvSpPr>
      <dsp:spPr>
        <a:xfrm>
          <a:off x="5702087" y="1534315"/>
          <a:ext cx="2147720" cy="1718176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Rispetto degli altri e convivenza pacifica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Il valore della diversità </a:t>
          </a:r>
        </a:p>
      </dsp:txBody>
      <dsp:txXfrm>
        <a:off x="5752411" y="1584639"/>
        <a:ext cx="2047072" cy="1617528"/>
      </dsp:txXfrm>
    </dsp:sp>
    <dsp:sp modelId="{BBF862E5-4A1C-404F-93DE-3BC5BC04EF58}">
      <dsp:nvSpPr>
        <dsp:cNvPr id="0" name=""/>
        <dsp:cNvSpPr/>
      </dsp:nvSpPr>
      <dsp:spPr>
        <a:xfrm>
          <a:off x="5643220" y="4441533"/>
          <a:ext cx="2067894" cy="644316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5173BF-B874-4AC1-8578-BF29C43CBD59}">
      <dsp:nvSpPr>
        <dsp:cNvPr id="0" name=""/>
        <dsp:cNvSpPr/>
      </dsp:nvSpPr>
      <dsp:spPr>
        <a:xfrm>
          <a:off x="6637255" y="3904603"/>
          <a:ext cx="2147720" cy="171817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>
              <a:solidFill>
                <a:sysClr val="windowText" lastClr="000000"/>
              </a:solidFill>
              <a:latin typeface="+mj-lt"/>
            </a:rPr>
            <a:t>Fiducia e coraggio nella vita </a:t>
          </a:r>
        </a:p>
      </dsp:txBody>
      <dsp:txXfrm>
        <a:off x="6687579" y="3954927"/>
        <a:ext cx="2047072" cy="16175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A778B-DCB0-483E-8B88-1ACD7003189E}">
      <dsp:nvSpPr>
        <dsp:cNvPr id="0" name=""/>
        <dsp:cNvSpPr/>
      </dsp:nvSpPr>
      <dsp:spPr>
        <a:xfrm>
          <a:off x="3178461" y="3482459"/>
          <a:ext cx="2391385" cy="2391385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DIO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e l'UOMO</a:t>
          </a:r>
          <a:endParaRPr lang="it-IT" sz="2000" b="1" kern="1200" dirty="0">
            <a:solidFill>
              <a:srgbClr val="1F497D">
                <a:hueOff val="0"/>
                <a:satOff val="0"/>
                <a:lumOff val="0"/>
                <a:alphaOff val="0"/>
              </a:srgbClr>
            </a:solidFill>
            <a:latin typeface="+mn-lt"/>
            <a:ea typeface="+mn-ea"/>
            <a:cs typeface="+mn-cs"/>
          </a:endParaRPr>
        </a:p>
      </dsp:txBody>
      <dsp:txXfrm>
        <a:off x="3528671" y="3832669"/>
        <a:ext cx="1690965" cy="1690965"/>
      </dsp:txXfrm>
    </dsp:sp>
    <dsp:sp modelId="{0C6A125C-0896-4106-AC9D-86488CE5C975}">
      <dsp:nvSpPr>
        <dsp:cNvPr id="0" name=""/>
        <dsp:cNvSpPr/>
      </dsp:nvSpPr>
      <dsp:spPr>
        <a:xfrm rot="11684487">
          <a:off x="1049762" y="3736973"/>
          <a:ext cx="2085016" cy="681544"/>
        </a:xfrm>
        <a:prstGeom prst="leftArrow">
          <a:avLst>
            <a:gd name="adj1" fmla="val 60000"/>
            <a:gd name="adj2" fmla="val 50000"/>
          </a:avLst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F7A840-E198-47A3-8935-8FC180D4ECA2}">
      <dsp:nvSpPr>
        <dsp:cNvPr id="0" name=""/>
        <dsp:cNvSpPr/>
      </dsp:nvSpPr>
      <dsp:spPr>
        <a:xfrm>
          <a:off x="35816" y="2863443"/>
          <a:ext cx="2096523" cy="1898057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  <a:sym typeface="Wingdings 3"/>
            </a:rPr>
            <a:t>Le grandi RELIGIONI (origine e sviluppo)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  <a:sym typeface="Wingdings 3"/>
            </a:rPr>
            <a:t>DIALOGO INTERRELIGIOSO</a:t>
          </a:r>
        </a:p>
      </dsp:txBody>
      <dsp:txXfrm>
        <a:off x="91408" y="2919035"/>
        <a:ext cx="1985339" cy="1786873"/>
      </dsp:txXfrm>
    </dsp:sp>
    <dsp:sp modelId="{FE4C99A4-5E76-454A-91A4-182EBCE3C8FD}">
      <dsp:nvSpPr>
        <dsp:cNvPr id="0" name=""/>
        <dsp:cNvSpPr/>
      </dsp:nvSpPr>
      <dsp:spPr>
        <a:xfrm rot="14670539">
          <a:off x="2339996" y="2223744"/>
          <a:ext cx="2052824" cy="681544"/>
        </a:xfrm>
        <a:prstGeom prst="leftArrow">
          <a:avLst>
            <a:gd name="adj1" fmla="val 60000"/>
            <a:gd name="adj2" fmla="val 50000"/>
          </a:avLst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34590D-4840-4171-9B4C-5EEF90AE8A22}">
      <dsp:nvSpPr>
        <dsp:cNvPr id="0" name=""/>
        <dsp:cNvSpPr/>
      </dsp:nvSpPr>
      <dsp:spPr>
        <a:xfrm>
          <a:off x="1677024" y="664468"/>
          <a:ext cx="2495294" cy="1947110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CREDO cattolico in rapporto al CRISTIANESIMO (specificità)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SACRAMENTI</a:t>
          </a:r>
        </a:p>
      </dsp:txBody>
      <dsp:txXfrm>
        <a:off x="1734053" y="721497"/>
        <a:ext cx="2381236" cy="1833052"/>
      </dsp:txXfrm>
    </dsp:sp>
    <dsp:sp modelId="{52B1CD3B-4366-486D-9E73-AE9476AFC9AA}">
      <dsp:nvSpPr>
        <dsp:cNvPr id="0" name=""/>
        <dsp:cNvSpPr/>
      </dsp:nvSpPr>
      <dsp:spPr>
        <a:xfrm rot="17711839">
          <a:off x="4346664" y="2222505"/>
          <a:ext cx="2045106" cy="681544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85E5F1-B7E9-4E79-829F-285373D63CC1}">
      <dsp:nvSpPr>
        <dsp:cNvPr id="0" name=""/>
        <dsp:cNvSpPr/>
      </dsp:nvSpPr>
      <dsp:spPr>
        <a:xfrm>
          <a:off x="4536507" y="559037"/>
          <a:ext cx="2536096" cy="215797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GESÙ CRISTO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la storicità (ambiente geografico e culturale)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rivelatore del Padre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annuncio del Regno  di Dio (parole/discorsi e azioni/miracoli)</a:t>
          </a:r>
        </a:p>
      </dsp:txBody>
      <dsp:txXfrm>
        <a:off x="4599712" y="622242"/>
        <a:ext cx="2409686" cy="2031561"/>
      </dsp:txXfrm>
    </dsp:sp>
    <dsp:sp modelId="{A87BC539-C2B6-4E40-AD6F-D1C8D1F00C4A}">
      <dsp:nvSpPr>
        <dsp:cNvPr id="0" name=""/>
        <dsp:cNvSpPr/>
      </dsp:nvSpPr>
      <dsp:spPr>
        <a:xfrm rot="20738808">
          <a:off x="5617899" y="3751251"/>
          <a:ext cx="2093680" cy="681544"/>
        </a:xfrm>
        <a:prstGeom prst="leftArrow">
          <a:avLst>
            <a:gd name="adj1" fmla="val 60000"/>
            <a:gd name="adj2" fmla="val 50000"/>
          </a:avLst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1DB33C-6D30-4AAF-882B-CC44DED60E49}">
      <dsp:nvSpPr>
        <dsp:cNvPr id="0" name=""/>
        <dsp:cNvSpPr/>
      </dsp:nvSpPr>
      <dsp:spPr>
        <a:xfrm>
          <a:off x="6502887" y="2895252"/>
          <a:ext cx="2352034" cy="1874521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CHIESA Cattolica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elementi essenziali di storia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CRISTIANESIMO divisioni e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+mn-lt"/>
              <a:ea typeface="+mn-ea"/>
              <a:cs typeface="+mn-cs"/>
            </a:rPr>
            <a:t>ECUMENISMO    </a:t>
          </a:r>
        </a:p>
      </dsp:txBody>
      <dsp:txXfrm>
        <a:off x="6557790" y="2950155"/>
        <a:ext cx="2242228" cy="176471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7AEDB1-1EF9-404B-A6F5-954EDD619541}">
      <dsp:nvSpPr>
        <dsp:cNvPr id="0" name=""/>
        <dsp:cNvSpPr/>
      </dsp:nvSpPr>
      <dsp:spPr>
        <a:xfrm>
          <a:off x="3208631" y="3590866"/>
          <a:ext cx="2223696" cy="2223696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La BIBBIA e le altre FONTI</a:t>
          </a:r>
        </a:p>
      </dsp:txBody>
      <dsp:txXfrm>
        <a:off x="3534284" y="3916519"/>
        <a:ext cx="1572390" cy="1572390"/>
      </dsp:txXfrm>
    </dsp:sp>
    <dsp:sp modelId="{FF5FD437-7A4B-484E-91D4-FCE6DD507912}">
      <dsp:nvSpPr>
        <dsp:cNvPr id="0" name=""/>
        <dsp:cNvSpPr/>
      </dsp:nvSpPr>
      <dsp:spPr>
        <a:xfrm rot="10800000">
          <a:off x="1056917" y="4385838"/>
          <a:ext cx="2033369" cy="633753"/>
        </a:xfrm>
        <a:prstGeom prst="leftArrow">
          <a:avLst>
            <a:gd name="adj1" fmla="val 60000"/>
            <a:gd name="adj2" fmla="val 50000"/>
          </a:avLst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429588-9B00-40C2-90AB-4EA7D6CB1E63}">
      <dsp:nvSpPr>
        <dsp:cNvPr id="0" name=""/>
        <dsp:cNvSpPr/>
      </dsp:nvSpPr>
      <dsp:spPr>
        <a:xfrm>
          <a:off x="661" y="3857710"/>
          <a:ext cx="2112511" cy="1690009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Iconografia cristiana (simboli)</a:t>
          </a:r>
        </a:p>
      </dsp:txBody>
      <dsp:txXfrm>
        <a:off x="50160" y="3907209"/>
        <a:ext cx="2013513" cy="1591011"/>
      </dsp:txXfrm>
    </dsp:sp>
    <dsp:sp modelId="{B699BB8F-774A-43B6-8C64-36684F95F8CC}">
      <dsp:nvSpPr>
        <dsp:cNvPr id="0" name=""/>
        <dsp:cNvSpPr/>
      </dsp:nvSpPr>
      <dsp:spPr>
        <a:xfrm rot="13500000">
          <a:off x="1715012" y="2797056"/>
          <a:ext cx="2033369" cy="633753"/>
        </a:xfrm>
        <a:prstGeom prst="leftArrow">
          <a:avLst>
            <a:gd name="adj1" fmla="val 60000"/>
            <a:gd name="adj2" fmla="val 50000"/>
          </a:avLst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CD068A-D043-4752-A00C-89C752AFF4BC}">
      <dsp:nvSpPr>
        <dsp:cNvPr id="0" name=""/>
        <dsp:cNvSpPr/>
      </dsp:nvSpPr>
      <dsp:spPr>
        <a:xfrm>
          <a:off x="956536" y="1550023"/>
          <a:ext cx="2112511" cy="1690009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Genere letterario e messaggio (pagine bibliche ed evangeliche)</a:t>
          </a:r>
        </a:p>
      </dsp:txBody>
      <dsp:txXfrm>
        <a:off x="1006035" y="1599522"/>
        <a:ext cx="2013513" cy="1591011"/>
      </dsp:txXfrm>
    </dsp:sp>
    <dsp:sp modelId="{9A82A3F3-026D-4E38-9886-81295D0C4AF9}">
      <dsp:nvSpPr>
        <dsp:cNvPr id="0" name=""/>
        <dsp:cNvSpPr/>
      </dsp:nvSpPr>
      <dsp:spPr>
        <a:xfrm rot="16200000">
          <a:off x="3303794" y="2138961"/>
          <a:ext cx="2033369" cy="633753"/>
        </a:xfrm>
        <a:prstGeom prst="leftArrow">
          <a:avLst>
            <a:gd name="adj1" fmla="val 60000"/>
            <a:gd name="adj2" fmla="val 50000"/>
          </a:avLst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9D55AF-F231-4A31-BF0F-343971052894}">
      <dsp:nvSpPr>
        <dsp:cNvPr id="0" name=""/>
        <dsp:cNvSpPr/>
      </dsp:nvSpPr>
      <dsp:spPr>
        <a:xfrm>
          <a:off x="3264223" y="594148"/>
          <a:ext cx="2112511" cy="1690009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Vangeli (origine, struttura) fonte per la vita di </a:t>
          </a:r>
          <a:r>
            <a:rPr lang="it-IT" sz="2000" kern="1200" dirty="0" smtClean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Gesù</a:t>
          </a:r>
          <a:endParaRPr lang="it-IT" sz="2000" kern="1200" dirty="0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</dsp:txBody>
      <dsp:txXfrm>
        <a:off x="3313722" y="643647"/>
        <a:ext cx="2013513" cy="1591011"/>
      </dsp:txXfrm>
    </dsp:sp>
    <dsp:sp modelId="{7DC0744E-A59A-4E0F-B4B3-563F8048934A}">
      <dsp:nvSpPr>
        <dsp:cNvPr id="0" name=""/>
        <dsp:cNvSpPr/>
      </dsp:nvSpPr>
      <dsp:spPr>
        <a:xfrm rot="18900000">
          <a:off x="4892577" y="2797056"/>
          <a:ext cx="2033369" cy="633753"/>
        </a:xfrm>
        <a:prstGeom prst="leftArrow">
          <a:avLst>
            <a:gd name="adj1" fmla="val 60000"/>
            <a:gd name="adj2" fmla="val 50000"/>
          </a:avLst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0D40A0-2908-429D-949D-62858CEDA3EA}">
      <dsp:nvSpPr>
        <dsp:cNvPr id="0" name=""/>
        <dsp:cNvSpPr/>
      </dsp:nvSpPr>
      <dsp:spPr>
        <a:xfrm>
          <a:off x="5571910" y="1550023"/>
          <a:ext cx="2112511" cy="1690009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Bibbia (specificità) e testi sacri delle grandi religioni</a:t>
          </a:r>
        </a:p>
      </dsp:txBody>
      <dsp:txXfrm>
        <a:off x="5621409" y="1599522"/>
        <a:ext cx="2013513" cy="1591011"/>
      </dsp:txXfrm>
    </dsp:sp>
    <dsp:sp modelId="{7A8B1AE9-E3CD-47CD-9DAE-3D5B103CF1E7}">
      <dsp:nvSpPr>
        <dsp:cNvPr id="0" name=""/>
        <dsp:cNvSpPr/>
      </dsp:nvSpPr>
      <dsp:spPr>
        <a:xfrm>
          <a:off x="5550672" y="4385838"/>
          <a:ext cx="2033369" cy="633753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E81DC3-A93B-408C-A9AA-5BBBAB9023EC}">
      <dsp:nvSpPr>
        <dsp:cNvPr id="0" name=""/>
        <dsp:cNvSpPr/>
      </dsp:nvSpPr>
      <dsp:spPr>
        <a:xfrm>
          <a:off x="6527785" y="3857710"/>
          <a:ext cx="2112511" cy="16900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>
              <a:solidFill>
                <a:sysClr val="windowText" lastClr="000000"/>
              </a:solidFill>
              <a:latin typeface="+mn-lt"/>
            </a:rPr>
            <a:t>Atti degli Apostoli e Lette di S.Paolo</a:t>
          </a:r>
        </a:p>
      </dsp:txBody>
      <dsp:txXfrm>
        <a:off x="6577284" y="3907209"/>
        <a:ext cx="2013513" cy="159101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7AEDB1-1EF9-404B-A6F5-954EDD619541}">
      <dsp:nvSpPr>
        <dsp:cNvPr id="0" name=""/>
        <dsp:cNvSpPr/>
      </dsp:nvSpPr>
      <dsp:spPr>
        <a:xfrm>
          <a:off x="3288847" y="3672537"/>
          <a:ext cx="2279289" cy="2279289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Il LINGUAGGIO religioso</a:t>
          </a:r>
        </a:p>
      </dsp:txBody>
      <dsp:txXfrm>
        <a:off x="3622641" y="4006331"/>
        <a:ext cx="1611701" cy="1611701"/>
      </dsp:txXfrm>
    </dsp:sp>
    <dsp:sp modelId="{FF5FD437-7A4B-484E-91D4-FCE6DD507912}">
      <dsp:nvSpPr>
        <dsp:cNvPr id="0" name=""/>
        <dsp:cNvSpPr/>
      </dsp:nvSpPr>
      <dsp:spPr>
        <a:xfrm rot="10800000">
          <a:off x="1083340" y="4487383"/>
          <a:ext cx="2084203" cy="649597"/>
        </a:xfrm>
        <a:prstGeom prst="leftArrow">
          <a:avLst>
            <a:gd name="adj1" fmla="val 60000"/>
            <a:gd name="adj2" fmla="val 50000"/>
          </a:avLst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429588-9B00-40C2-90AB-4EA7D6CB1E63}">
      <dsp:nvSpPr>
        <dsp:cNvPr id="0" name=""/>
        <dsp:cNvSpPr/>
      </dsp:nvSpPr>
      <dsp:spPr>
        <a:xfrm>
          <a:off x="678" y="3946052"/>
          <a:ext cx="2165325" cy="1732260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Preghiera e silenzio (luogo d'incontro se stessi, l'altro, Dio)</a:t>
          </a:r>
        </a:p>
      </dsp:txBody>
      <dsp:txXfrm>
        <a:off x="51414" y="3996788"/>
        <a:ext cx="2063853" cy="1630788"/>
      </dsp:txXfrm>
    </dsp:sp>
    <dsp:sp modelId="{B699BB8F-774A-43B6-8C64-36684F95F8CC}">
      <dsp:nvSpPr>
        <dsp:cNvPr id="0" name=""/>
        <dsp:cNvSpPr/>
      </dsp:nvSpPr>
      <dsp:spPr>
        <a:xfrm rot="13500000">
          <a:off x="1757888" y="2858881"/>
          <a:ext cx="2084203" cy="649597"/>
        </a:xfrm>
        <a:prstGeom prst="leftArrow">
          <a:avLst>
            <a:gd name="adj1" fmla="val 60000"/>
            <a:gd name="adj2" fmla="val 50000"/>
          </a:avLst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CD068A-D043-4752-A00C-89C752AFF4BC}">
      <dsp:nvSpPr>
        <dsp:cNvPr id="0" name=""/>
        <dsp:cNvSpPr/>
      </dsp:nvSpPr>
      <dsp:spPr>
        <a:xfrm>
          <a:off x="980450" y="1580673"/>
          <a:ext cx="2165325" cy="1732260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Natale e Pasqua (senso religioso)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nelle narrazioni evangeliche e tradizioni della Chiesa (riti e arte)</a:t>
          </a:r>
        </a:p>
      </dsp:txBody>
      <dsp:txXfrm>
        <a:off x="1031186" y="1631409"/>
        <a:ext cx="2063853" cy="1630788"/>
      </dsp:txXfrm>
    </dsp:sp>
    <dsp:sp modelId="{7DC0744E-A59A-4E0F-B4B3-563F8048934A}">
      <dsp:nvSpPr>
        <dsp:cNvPr id="0" name=""/>
        <dsp:cNvSpPr/>
      </dsp:nvSpPr>
      <dsp:spPr>
        <a:xfrm rot="16200000">
          <a:off x="3386390" y="2184334"/>
          <a:ext cx="2084203" cy="649597"/>
        </a:xfrm>
        <a:prstGeom prst="leftArrow">
          <a:avLst>
            <a:gd name="adj1" fmla="val 60000"/>
            <a:gd name="adj2" fmla="val 50000"/>
          </a:avLst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0D40A0-2908-429D-949D-62858CEDA3EA}">
      <dsp:nvSpPr>
        <dsp:cNvPr id="0" name=""/>
        <dsp:cNvSpPr/>
      </dsp:nvSpPr>
      <dsp:spPr>
        <a:xfrm>
          <a:off x="3345829" y="600900"/>
          <a:ext cx="2165325" cy="1732260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Arte cristiana e fede (interpretazione e comunicazione degli artisti)</a:t>
          </a:r>
        </a:p>
      </dsp:txBody>
      <dsp:txXfrm>
        <a:off x="3396565" y="651636"/>
        <a:ext cx="2063853" cy="1630788"/>
      </dsp:txXfrm>
    </dsp:sp>
    <dsp:sp modelId="{6E810E02-EAD2-42A3-8334-F7631429DED2}">
      <dsp:nvSpPr>
        <dsp:cNvPr id="0" name=""/>
        <dsp:cNvSpPr/>
      </dsp:nvSpPr>
      <dsp:spPr>
        <a:xfrm rot="18900000">
          <a:off x="5014892" y="2858881"/>
          <a:ext cx="2084203" cy="649597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CA1352-3390-46A8-B360-1EF10E862A4B}">
      <dsp:nvSpPr>
        <dsp:cNvPr id="0" name=""/>
        <dsp:cNvSpPr/>
      </dsp:nvSpPr>
      <dsp:spPr>
        <a:xfrm>
          <a:off x="5711208" y="1580673"/>
          <a:ext cx="2165325" cy="17322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Risposta personale di fede nella vita Servizio nella Chiesa e nel mondo</a:t>
          </a:r>
          <a:endParaRPr lang="it-IT" sz="2000" kern="1200" dirty="0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</dsp:txBody>
      <dsp:txXfrm>
        <a:off x="5761944" y="1631409"/>
        <a:ext cx="2063853" cy="1630788"/>
      </dsp:txXfrm>
    </dsp:sp>
    <dsp:sp modelId="{93B83B78-8D7C-4D06-8405-CC6A7ABA0446}">
      <dsp:nvSpPr>
        <dsp:cNvPr id="0" name=""/>
        <dsp:cNvSpPr/>
      </dsp:nvSpPr>
      <dsp:spPr>
        <a:xfrm>
          <a:off x="5689439" y="4487383"/>
          <a:ext cx="2084203" cy="649597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BE82A6-B4B8-44E0-B314-3922DA78EE04}">
      <dsp:nvSpPr>
        <dsp:cNvPr id="0" name=""/>
        <dsp:cNvSpPr/>
      </dsp:nvSpPr>
      <dsp:spPr>
        <a:xfrm>
          <a:off x="6690980" y="3946052"/>
          <a:ext cx="2165325" cy="173226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>
              <a:solidFill>
                <a:sysClr val="windowText" lastClr="000000"/>
              </a:solidFill>
              <a:latin typeface="+mn-lt"/>
            </a:rPr>
            <a:t>Chiesa (architettura nel tempo)</a:t>
          </a:r>
        </a:p>
      </dsp:txBody>
      <dsp:txXfrm>
        <a:off x="6741716" y="3996788"/>
        <a:ext cx="2063853" cy="163078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7AEDB1-1EF9-404B-A6F5-954EDD619541}">
      <dsp:nvSpPr>
        <dsp:cNvPr id="0" name=""/>
        <dsp:cNvSpPr/>
      </dsp:nvSpPr>
      <dsp:spPr>
        <a:xfrm>
          <a:off x="3274384" y="3649217"/>
          <a:ext cx="2269266" cy="2269266"/>
        </a:xfrm>
        <a:prstGeom prst="ellipse">
          <a:avLst/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I VALORI etici e religiosi </a:t>
          </a:r>
        </a:p>
      </dsp:txBody>
      <dsp:txXfrm>
        <a:off x="3606710" y="3981543"/>
        <a:ext cx="1604614" cy="1604614"/>
      </dsp:txXfrm>
    </dsp:sp>
    <dsp:sp modelId="{FF5FD437-7A4B-484E-91D4-FCE6DD507912}">
      <dsp:nvSpPr>
        <dsp:cNvPr id="0" name=""/>
        <dsp:cNvSpPr/>
      </dsp:nvSpPr>
      <dsp:spPr>
        <a:xfrm rot="10800000">
          <a:off x="1078576" y="4460480"/>
          <a:ext cx="2075038" cy="646740"/>
        </a:xfrm>
        <a:prstGeom prst="leftArrow">
          <a:avLst>
            <a:gd name="adj1" fmla="val 60000"/>
            <a:gd name="adj2" fmla="val 50000"/>
          </a:avLst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429588-9B00-40C2-90AB-4EA7D6CB1E63}">
      <dsp:nvSpPr>
        <dsp:cNvPr id="0" name=""/>
        <dsp:cNvSpPr/>
      </dsp:nvSpPr>
      <dsp:spPr>
        <a:xfrm>
          <a:off x="675" y="3921529"/>
          <a:ext cx="2155803" cy="1724642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I valori  nelle religioni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Le religioni e la pace</a:t>
          </a:r>
        </a:p>
      </dsp:txBody>
      <dsp:txXfrm>
        <a:off x="51188" y="3972042"/>
        <a:ext cx="2054777" cy="1623616"/>
      </dsp:txXfrm>
    </dsp:sp>
    <dsp:sp modelId="{B699BB8F-774A-43B6-8C64-36684F95F8CC}">
      <dsp:nvSpPr>
        <dsp:cNvPr id="0" name=""/>
        <dsp:cNvSpPr/>
      </dsp:nvSpPr>
      <dsp:spPr>
        <a:xfrm rot="13500000">
          <a:off x="1750157" y="2839140"/>
          <a:ext cx="2075038" cy="646740"/>
        </a:xfrm>
        <a:prstGeom prst="leftArrow">
          <a:avLst>
            <a:gd name="adj1" fmla="val 60000"/>
            <a:gd name="adj2" fmla="val 50000"/>
          </a:avLst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CD068A-D043-4752-A00C-89C752AFF4BC}">
      <dsp:nvSpPr>
        <dsp:cNvPr id="0" name=""/>
        <dsp:cNvSpPr/>
      </dsp:nvSpPr>
      <dsp:spPr>
        <a:xfrm>
          <a:off x="976138" y="1566552"/>
          <a:ext cx="2155803" cy="1724642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Identità e progetto di vita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(anche con riferimento a figure significative = Santi, Maria)</a:t>
          </a:r>
        </a:p>
      </dsp:txBody>
      <dsp:txXfrm>
        <a:off x="1026651" y="1617065"/>
        <a:ext cx="2054777" cy="1623616"/>
      </dsp:txXfrm>
    </dsp:sp>
    <dsp:sp modelId="{9A82A3F3-026D-4E38-9886-81295D0C4AF9}">
      <dsp:nvSpPr>
        <dsp:cNvPr id="0" name=""/>
        <dsp:cNvSpPr/>
      </dsp:nvSpPr>
      <dsp:spPr>
        <a:xfrm rot="16200000">
          <a:off x="3371498" y="2167558"/>
          <a:ext cx="2075038" cy="646740"/>
        </a:xfrm>
        <a:prstGeom prst="leftArrow">
          <a:avLst>
            <a:gd name="adj1" fmla="val 60000"/>
            <a:gd name="adj2" fmla="val 50000"/>
          </a:avLst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9D55AF-F231-4A31-BF0F-343971052894}">
      <dsp:nvSpPr>
        <dsp:cNvPr id="0" name=""/>
        <dsp:cNvSpPr/>
      </dsp:nvSpPr>
      <dsp:spPr>
        <a:xfrm>
          <a:off x="3331116" y="591088"/>
          <a:ext cx="2155803" cy="1724642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Domande di senso (risposta della Bibbia a confronto con le risposte delle grandi religioni)</a:t>
          </a:r>
        </a:p>
      </dsp:txBody>
      <dsp:txXfrm>
        <a:off x="3381629" y="641601"/>
        <a:ext cx="2054777" cy="1623616"/>
      </dsp:txXfrm>
    </dsp:sp>
    <dsp:sp modelId="{7DC0744E-A59A-4E0F-B4B3-563F8048934A}">
      <dsp:nvSpPr>
        <dsp:cNvPr id="0" name=""/>
        <dsp:cNvSpPr/>
      </dsp:nvSpPr>
      <dsp:spPr>
        <a:xfrm rot="18909526">
          <a:off x="4993029" y="2827410"/>
          <a:ext cx="2116267" cy="646740"/>
        </a:xfrm>
        <a:prstGeom prst="leftArrow">
          <a:avLst>
            <a:gd name="adj1" fmla="val 60000"/>
            <a:gd name="adj2" fmla="val 50000"/>
          </a:avLst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0D40A0-2908-429D-949D-62858CEDA3EA}">
      <dsp:nvSpPr>
        <dsp:cNvPr id="0" name=""/>
        <dsp:cNvSpPr/>
      </dsp:nvSpPr>
      <dsp:spPr>
        <a:xfrm>
          <a:off x="5723545" y="1542322"/>
          <a:ext cx="2155803" cy="1724642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Beatitudini (proposta di vita di Gesù)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Testimoni delle Beatitudini (del Vangelo)</a:t>
          </a:r>
        </a:p>
      </dsp:txBody>
      <dsp:txXfrm>
        <a:off x="5774058" y="1592835"/>
        <a:ext cx="2054777" cy="1623616"/>
      </dsp:txXfrm>
    </dsp:sp>
    <dsp:sp modelId="{BBF862E5-4A1C-404F-93DE-3BC5BC04EF58}">
      <dsp:nvSpPr>
        <dsp:cNvPr id="0" name=""/>
        <dsp:cNvSpPr/>
      </dsp:nvSpPr>
      <dsp:spPr>
        <a:xfrm>
          <a:off x="5664457" y="4460480"/>
          <a:ext cx="2075676" cy="646740"/>
        </a:xfrm>
        <a:prstGeom prst="leftArrow">
          <a:avLst>
            <a:gd name="adj1" fmla="val 60000"/>
            <a:gd name="adj2" fmla="val 50000"/>
          </a:avLst>
        </a:prstGeom>
        <a:solidFill>
          <a:srgbClr val="1F497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5173BF-B874-4AC1-8578-BF29C43CBD59}">
      <dsp:nvSpPr>
        <dsp:cNvPr id="0" name=""/>
        <dsp:cNvSpPr/>
      </dsp:nvSpPr>
      <dsp:spPr>
        <a:xfrm>
          <a:off x="6662232" y="3921529"/>
          <a:ext cx="2155803" cy="1724642"/>
        </a:xfrm>
        <a:prstGeom prst="roundRect">
          <a:avLst>
            <a:gd name="adj" fmla="val 10000"/>
          </a:avLst>
        </a:prstGeom>
        <a:solidFill>
          <a:sysClr val="window" lastClr="FFFFFF">
            <a:hueOff val="0"/>
            <a:satOff val="0"/>
            <a:lumOff val="0"/>
            <a:alphaOff val="0"/>
          </a:sys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Valori umani e valori cristiani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>
              <a:solidFill>
                <a:sysClr val="windowText" lastClr="000000"/>
              </a:solidFill>
              <a:latin typeface="+mn-lt"/>
              <a:ea typeface="+mn-ea"/>
              <a:cs typeface="+mn-cs"/>
            </a:rPr>
            <a:t>(pace, solidarietà) </a:t>
          </a:r>
        </a:p>
      </dsp:txBody>
      <dsp:txXfrm>
        <a:off x="6712745" y="3972042"/>
        <a:ext cx="2054777" cy="16236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9090-BA58-4D47-BBBA-B7C1DE04D97A}" type="datetimeFigureOut">
              <a:rPr lang="it-IT" smtClean="0"/>
              <a:t>03/10/2013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9F471-FDD4-41FE-8943-7829C8EC40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064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9090-BA58-4D47-BBBA-B7C1DE04D97A}" type="datetimeFigureOut">
              <a:rPr lang="it-IT" smtClean="0"/>
              <a:t>03/10/2013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9F471-FDD4-41FE-8943-7829C8EC40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3489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9090-BA58-4D47-BBBA-B7C1DE04D97A}" type="datetimeFigureOut">
              <a:rPr lang="it-IT" smtClean="0"/>
              <a:t>03/10/2013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9F471-FDD4-41FE-8943-7829C8EC40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982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9090-BA58-4D47-BBBA-B7C1DE04D97A}" type="datetimeFigureOut">
              <a:rPr lang="it-IT" smtClean="0"/>
              <a:t>03/10/2013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9F471-FDD4-41FE-8943-7829C8EC40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659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9090-BA58-4D47-BBBA-B7C1DE04D97A}" type="datetimeFigureOut">
              <a:rPr lang="it-IT" smtClean="0"/>
              <a:t>03/10/2013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9F471-FDD4-41FE-8943-7829C8EC40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0435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9090-BA58-4D47-BBBA-B7C1DE04D97A}" type="datetimeFigureOut">
              <a:rPr lang="it-IT" smtClean="0"/>
              <a:t>03/10/2013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9F471-FDD4-41FE-8943-7829C8EC40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6082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9090-BA58-4D47-BBBA-B7C1DE04D97A}" type="datetimeFigureOut">
              <a:rPr lang="it-IT" smtClean="0"/>
              <a:t>03/10/2013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9F471-FDD4-41FE-8943-7829C8EC40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763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9090-BA58-4D47-BBBA-B7C1DE04D97A}" type="datetimeFigureOut">
              <a:rPr lang="it-IT" smtClean="0"/>
              <a:t>03/10/2013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9F471-FDD4-41FE-8943-7829C8EC40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066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9090-BA58-4D47-BBBA-B7C1DE04D97A}" type="datetimeFigureOut">
              <a:rPr lang="it-IT" smtClean="0"/>
              <a:t>03/10/2013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9F471-FDD4-41FE-8943-7829C8EC40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47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9090-BA58-4D47-BBBA-B7C1DE04D97A}" type="datetimeFigureOut">
              <a:rPr lang="it-IT" smtClean="0"/>
              <a:t>03/10/2013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9F471-FDD4-41FE-8943-7829C8EC40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398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9090-BA58-4D47-BBBA-B7C1DE04D97A}" type="datetimeFigureOut">
              <a:rPr lang="it-IT" smtClean="0"/>
              <a:t>03/10/2013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9F471-FDD4-41FE-8943-7829C8EC40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6673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29090-BA58-4D47-BBBA-B7C1DE04D97A}" type="datetimeFigureOut">
              <a:rPr lang="it-IT" smtClean="0"/>
              <a:t>03/10/2013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9F471-FDD4-41FE-8943-7829C8EC40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794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Scuola PRIMARIA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67744" y="5085184"/>
            <a:ext cx="6400800" cy="1054968"/>
          </a:xfrm>
        </p:spPr>
        <p:txBody>
          <a:bodyPr>
            <a:normAutofit lnSpcReduction="10000"/>
          </a:bodyPr>
          <a:lstStyle/>
          <a:p>
            <a:pPr algn="r"/>
            <a:r>
              <a:rPr lang="it-IT" dirty="0" smtClean="0"/>
              <a:t>Indicazioni per la progettazione didattica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2959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4027402415"/>
              </p:ext>
            </p:extLst>
          </p:nvPr>
        </p:nvGraphicFramePr>
        <p:xfrm>
          <a:off x="107504" y="116632"/>
          <a:ext cx="8856984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4415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3355177973"/>
              </p:ext>
            </p:extLst>
          </p:nvPr>
        </p:nvGraphicFramePr>
        <p:xfrm>
          <a:off x="179512" y="188640"/>
          <a:ext cx="8818036" cy="6509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1874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246689"/>
              </p:ext>
            </p:extLst>
          </p:nvPr>
        </p:nvGraphicFramePr>
        <p:xfrm>
          <a:off x="107502" y="188641"/>
          <a:ext cx="8928995" cy="583264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6"/>
                <a:gridCol w="1615036"/>
                <a:gridCol w="1481308"/>
                <a:gridCol w="1340748"/>
                <a:gridCol w="891500"/>
                <a:gridCol w="1388726"/>
                <a:gridCol w="1275571"/>
              </a:tblGrid>
              <a:tr h="481398">
                <a:tc gridSpan="7"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CURRICOLO ANNUALE</a:t>
                      </a:r>
                      <a:r>
                        <a:rPr lang="it-IT" sz="2400" baseline="0" dirty="0" smtClean="0"/>
                        <a:t> DI IRC</a:t>
                      </a:r>
                      <a:endParaRPr lang="it-IT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1691005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UA</a:t>
                      </a:r>
                      <a:endParaRPr lang="it-IT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Riferimento</a:t>
                      </a:r>
                      <a:r>
                        <a:rPr lang="it-IT" sz="2000" baseline="0" dirty="0" smtClean="0"/>
                        <a:t> ai traguardi nazionali per lo sviluppo delle competenze</a:t>
                      </a:r>
                      <a:endParaRPr lang="it-IT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Obiettivo</a:t>
                      </a:r>
                      <a:r>
                        <a:rPr lang="it-IT" sz="2000" baseline="0" dirty="0" smtClean="0"/>
                        <a:t> formativo e compito di apprendimento</a:t>
                      </a:r>
                      <a:endParaRPr lang="it-IT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Contenuti</a:t>
                      </a:r>
                      <a:endParaRPr lang="it-IT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Tempi</a:t>
                      </a:r>
                      <a:endParaRPr lang="it-IT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Mediazione didattica</a:t>
                      </a:r>
                      <a:endParaRPr lang="it-IT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Verifica e documentazione</a:t>
                      </a:r>
                      <a:endParaRPr lang="it-IT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0729">
                <a:tc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1.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4177">
                <a:tc>
                  <a:txBody>
                    <a:bodyPr/>
                    <a:lstStyle/>
                    <a:p>
                      <a:r>
                        <a:rPr lang="it-IT" dirty="0" smtClean="0"/>
                        <a:t>2.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it-IT" smtClean="0"/>
                        <a:t>3.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368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489709"/>
              </p:ext>
            </p:extLst>
          </p:nvPr>
        </p:nvGraphicFramePr>
        <p:xfrm>
          <a:off x="323528" y="260648"/>
          <a:ext cx="8291264" cy="5988127"/>
        </p:xfrm>
        <a:graphic>
          <a:graphicData uri="http://schemas.openxmlformats.org/drawingml/2006/table">
            <a:tbl>
              <a:tblPr firstRow="1" firstCol="1" bandRow="1"/>
              <a:tblGrid>
                <a:gridCol w="2188893"/>
                <a:gridCol w="2316579"/>
                <a:gridCol w="2329845"/>
                <a:gridCol w="1455947"/>
              </a:tblGrid>
              <a:tr h="388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i="1">
                          <a:effectLst/>
                          <a:latin typeface="+mn-lt"/>
                          <a:ea typeface="Calibri"/>
                          <a:cs typeface="Times New Roman"/>
                        </a:rPr>
                        <a:t>Dio e l’uomo</a:t>
                      </a:r>
                      <a:endParaRPr lang="it-IT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i="1">
                          <a:effectLst/>
                          <a:latin typeface="+mn-lt"/>
                          <a:ea typeface="Calibri"/>
                          <a:cs typeface="Times New Roman"/>
                        </a:rPr>
                        <a:t>La Bibbia e le altre fonti</a:t>
                      </a:r>
                      <a:endParaRPr lang="it-IT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i="1">
                          <a:effectLst/>
                          <a:latin typeface="+mn-lt"/>
                          <a:ea typeface="Calibri"/>
                          <a:cs typeface="Times New Roman"/>
                        </a:rPr>
                        <a:t>Il linguaggio religioso</a:t>
                      </a:r>
                      <a:endParaRPr lang="it-IT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i="1">
                          <a:effectLst/>
                          <a:latin typeface="+mn-lt"/>
                          <a:ea typeface="Calibri"/>
                          <a:cs typeface="Times New Roman"/>
                        </a:rPr>
                        <a:t>I valori etici e religiosi</a:t>
                      </a:r>
                      <a:endParaRPr lang="it-IT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3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Dio Creatore</a:t>
                      </a:r>
                      <a:r>
                        <a:rPr lang="it-IT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creazione  del mondo  e degli uomini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e uomini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Alleanza (vicende popolo d’Israele)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Dio Padre</a:t>
                      </a:r>
                      <a:r>
                        <a:rPr lang="it-IT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Padre Nostro (preghiera = dialogo Dio-uomo)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Gesù di Nazareth</a:t>
                      </a:r>
                      <a:r>
                        <a:rPr lang="it-IT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Emmanuele (Incarnazione)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Messia (Salvezza) crocifisso e risorto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testimonianza dei cristiani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Chiesa</a:t>
                      </a:r>
                      <a:r>
                        <a:rPr lang="it-IT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tratti essenziali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missione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Bibbia</a:t>
                      </a:r>
                      <a:r>
                        <a:rPr lang="it-IT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struttura e composizione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ascolto/lettura/riespressione pagine bibliche fondamentali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(racconti della creazione, vicende e figure principali del popolo d’Israele, episodi chiave dei racconti evangelici e degli Atti degli Apostoli)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segni cristiani</a:t>
                      </a:r>
                      <a:r>
                        <a:rPr lang="it-IT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 (ambiente/celebrazioni/pietà popolare) in particolare Natale e Pasqua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gesti e segni liturgici</a:t>
                      </a:r>
                      <a:r>
                        <a:rPr lang="it-IT" sz="1600">
                          <a:effectLst/>
                          <a:latin typeface="+mn-lt"/>
                          <a:ea typeface="Calibri"/>
                          <a:cs typeface="Times New Roman"/>
                        </a:rPr>
                        <a:t> Cattolicesimo (significato)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morale cristiana</a:t>
                      </a:r>
                      <a:r>
                        <a:rPr lang="it-IT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= comandamento dell’amore (Dio/prossimo) secondo l’insegnamento di Gesù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impegno della comunità cristiana</a:t>
                      </a:r>
                      <a:r>
                        <a:rPr lang="it-IT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= giustizia e solidarietà per la convivenza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844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2233194133"/>
              </p:ext>
            </p:extLst>
          </p:nvPr>
        </p:nvGraphicFramePr>
        <p:xfrm>
          <a:off x="251520" y="332656"/>
          <a:ext cx="8712967" cy="6117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1220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2039725354"/>
              </p:ext>
            </p:extLst>
          </p:nvPr>
        </p:nvGraphicFramePr>
        <p:xfrm>
          <a:off x="395536" y="548680"/>
          <a:ext cx="8496943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703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2919936527"/>
              </p:ext>
            </p:extLst>
          </p:nvPr>
        </p:nvGraphicFramePr>
        <p:xfrm>
          <a:off x="323528" y="260648"/>
          <a:ext cx="8568952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1903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3100349283"/>
              </p:ext>
            </p:extLst>
          </p:nvPr>
        </p:nvGraphicFramePr>
        <p:xfrm>
          <a:off x="251520" y="188641"/>
          <a:ext cx="8784976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863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528808"/>
              </p:ext>
            </p:extLst>
          </p:nvPr>
        </p:nvGraphicFramePr>
        <p:xfrm>
          <a:off x="179512" y="260648"/>
          <a:ext cx="8507288" cy="6495268"/>
        </p:xfrm>
        <a:graphic>
          <a:graphicData uri="http://schemas.openxmlformats.org/drawingml/2006/table">
            <a:tbl>
              <a:tblPr firstRow="1" firstCol="1" bandRow="1"/>
              <a:tblGrid>
                <a:gridCol w="2427980"/>
                <a:gridCol w="2365026"/>
                <a:gridCol w="2038346"/>
                <a:gridCol w="1675936"/>
              </a:tblGrid>
              <a:tr h="457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i="1">
                          <a:effectLst/>
                          <a:latin typeface="+mj-lt"/>
                          <a:ea typeface="Calibri"/>
                          <a:cs typeface="Times New Roman"/>
                        </a:rPr>
                        <a:t>Dio e l’uomo</a:t>
                      </a:r>
                      <a:endParaRPr lang="it-IT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i="1">
                          <a:effectLst/>
                          <a:latin typeface="+mj-lt"/>
                          <a:ea typeface="Calibri"/>
                          <a:cs typeface="Times New Roman"/>
                        </a:rPr>
                        <a:t>La Bibbia e le altre fonti</a:t>
                      </a:r>
                      <a:endParaRPr lang="it-IT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i="1">
                          <a:effectLst/>
                          <a:latin typeface="+mj-lt"/>
                          <a:ea typeface="Calibri"/>
                          <a:cs typeface="Times New Roman"/>
                        </a:rPr>
                        <a:t>Il linguaggio religioso</a:t>
                      </a:r>
                      <a:endParaRPr lang="it-IT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i="1">
                          <a:effectLst/>
                          <a:latin typeface="+mj-lt"/>
                          <a:ea typeface="Calibri"/>
                          <a:cs typeface="Times New Roman"/>
                        </a:rPr>
                        <a:t>I valori etici e religiosi</a:t>
                      </a:r>
                      <a:endParaRPr lang="it-IT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0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Credo cattolico</a:t>
                      </a:r>
                      <a:r>
                        <a:rPr lang="it-IT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Gesù Signore</a:t>
                      </a:r>
                      <a:r>
                        <a:rPr lang="it-IT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rivelazione del volto del Padre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annuncio del Regno di Dio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sacramenti </a:t>
                      </a:r>
                      <a:r>
                        <a:rPr lang="it-IT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=  segni di salvezza (opera di Gesù, azione dello Spirito Santo)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Chiesa cattolica</a:t>
                      </a:r>
                      <a:r>
                        <a:rPr lang="it-IT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avvenimenti, persone e strutture fondamentali in  rapporto altre confessioni cristiane (</a:t>
                      </a:r>
                      <a:r>
                        <a:rPr lang="it-IT" sz="16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ecumenismo</a:t>
                      </a:r>
                      <a:r>
                        <a:rPr lang="it-IT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Cristianesimo e grandi religioni</a:t>
                      </a:r>
                      <a:r>
                        <a:rPr lang="it-IT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 (origine e sviluppo)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dialogo interreligioso</a:t>
                      </a:r>
                      <a:endParaRPr lang="it-IT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Bibbia</a:t>
                      </a:r>
                      <a:r>
                        <a:rPr lang="it-IT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lettura diretta di pagine bibliche ed evangeliche e individuazione genere letterario e messaggio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Vangeli </a:t>
                      </a:r>
                      <a:r>
                        <a:rPr lang="it-IT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fonti per la ricostruzione delle tappe fondamentali della vita di Gesù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confronto con </a:t>
                      </a:r>
                      <a:r>
                        <a:rPr lang="it-IT" sz="16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testi sacri</a:t>
                      </a:r>
                      <a:r>
                        <a:rPr lang="it-IT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 di altre religioni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principali significati dell’</a:t>
                      </a:r>
                      <a:r>
                        <a:rPr lang="it-IT" sz="16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iconografia cristiana</a:t>
                      </a:r>
                      <a:r>
                        <a:rPr lang="it-IT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vita di </a:t>
                      </a:r>
                      <a:r>
                        <a:rPr lang="it-IT" sz="16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santi</a:t>
                      </a:r>
                      <a:r>
                        <a:rPr lang="it-IT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, di </a:t>
                      </a:r>
                      <a:r>
                        <a:rPr lang="it-IT" sz="16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Maria</a:t>
                      </a:r>
                      <a:r>
                        <a:rPr lang="it-IT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 fonti per informazioni sulla religione cattolica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senso religioso</a:t>
                      </a:r>
                      <a:r>
                        <a:rPr lang="it-IT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 di Natale e Pasqua </a:t>
                      </a:r>
                      <a:r>
                        <a:rPr lang="it-IT" sz="1600">
                          <a:effectLst/>
                          <a:latin typeface="+mj-lt"/>
                          <a:ea typeface="Calibri"/>
                          <a:cs typeface="Times New Roman"/>
                          <a:sym typeface="Wingdings 3"/>
                        </a:rPr>
                        <a:t></a:t>
                      </a:r>
                      <a:r>
                        <a:rPr lang="it-IT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 narrazioni evangeliche e vita della Chiesa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valore del </a:t>
                      </a:r>
                      <a:r>
                        <a:rPr lang="it-IT" sz="16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silenzio</a:t>
                      </a:r>
                      <a:r>
                        <a:rPr lang="it-IT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 = “luogo” di incontro (se stessi, l’altro, Dio)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espressioni d’</a:t>
                      </a:r>
                      <a:r>
                        <a:rPr lang="it-IT" sz="16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arte</a:t>
                      </a:r>
                      <a:r>
                        <a:rPr lang="it-IT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cristiana</a:t>
                      </a:r>
                      <a:r>
                        <a:rPr lang="it-IT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600">
                          <a:effectLst/>
                          <a:latin typeface="+mj-lt"/>
                          <a:ea typeface="Calibri"/>
                          <a:cs typeface="Times New Roman"/>
                          <a:sym typeface="Wingdings 3"/>
                        </a:rPr>
                        <a:t></a:t>
                      </a:r>
                      <a:r>
                        <a:rPr lang="it-IT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  interpretazione e comunicazione degli artisti fede  della fede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vocazioni</a:t>
                      </a:r>
                      <a:r>
                        <a:rPr lang="it-IT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 e </a:t>
                      </a:r>
                      <a:r>
                        <a:rPr lang="it-IT" sz="1600" b="1">
                          <a:effectLst/>
                          <a:latin typeface="+mj-lt"/>
                          <a:ea typeface="Calibri"/>
                          <a:cs typeface="Times New Roman"/>
                        </a:rPr>
                        <a:t>ministeri </a:t>
                      </a:r>
                      <a:r>
                        <a:rPr lang="it-IT" sz="1600">
                          <a:effectLst/>
                          <a:latin typeface="+mj-lt"/>
                          <a:ea typeface="Calibri"/>
                          <a:cs typeface="Times New Roman"/>
                        </a:rPr>
                        <a:t>espressioni di fede e servizio all’uomo (Chiesa)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domande di senso</a:t>
                      </a:r>
                      <a:r>
                        <a:rPr lang="it-IT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e risposta della Bibbia  e confronto con le risposte delle principali religioni non cristiane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vita di Gesù</a:t>
                      </a:r>
                      <a:r>
                        <a:rPr lang="it-IT" sz="1600" dirty="0">
                          <a:effectLst/>
                          <a:latin typeface="+mj-lt"/>
                          <a:ea typeface="Calibri"/>
                          <a:cs typeface="Times New Roman"/>
                        </a:rPr>
                        <a:t>  proposta di scelte responsabili  in vista del personale progetto di vita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522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315834818"/>
              </p:ext>
            </p:extLst>
          </p:nvPr>
        </p:nvGraphicFramePr>
        <p:xfrm>
          <a:off x="179512" y="188640"/>
          <a:ext cx="8856984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6389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1472589988"/>
              </p:ext>
            </p:extLst>
          </p:nvPr>
        </p:nvGraphicFramePr>
        <p:xfrm>
          <a:off x="323528" y="188640"/>
          <a:ext cx="8640959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49372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852</Words>
  <Application>Microsoft Office PowerPoint</Application>
  <PresentationFormat>Presentazione su schermo (4:3)</PresentationFormat>
  <Paragraphs>143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Scuola PRIMARIA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Scuola PRIMARIA</dc:title>
  <dc:creator>Flavia</dc:creator>
  <cp:lastModifiedBy>Flavia</cp:lastModifiedBy>
  <cp:revision>6</cp:revision>
  <dcterms:created xsi:type="dcterms:W3CDTF">2013-10-03T12:10:00Z</dcterms:created>
  <dcterms:modified xsi:type="dcterms:W3CDTF">2013-10-03T13:29:13Z</dcterms:modified>
</cp:coreProperties>
</file>